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75" d="100"/>
          <a:sy n="75" d="100"/>
        </p:scale>
        <p:origin x="-3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61535D-D43B-4506-A184-43C94F705426}" type="datetimeFigureOut">
              <a:rPr lang="zh-TW" altLang="en-US" smtClean="0"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8D6073-B338-4A24-9FFC-99E1FF92058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2120" y="2965887"/>
            <a:ext cx="2736304" cy="3631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7984" y="476672"/>
            <a:ext cx="6768752" cy="388843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  <a:ea typeface="+mn-ea"/>
              </a:rPr>
              <a:t>指導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老師：羅景文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+mn-ea"/>
                <a:ea typeface="+mn-ea"/>
              </a:rPr>
              <a:t>製作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  <a:ea typeface="+mn-ea"/>
              </a:rPr>
              <a:t>團隊：</a:t>
            </a:r>
            <a:endParaRPr lang="zh-TW" altLang="en-US" sz="2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967556" y="2399859"/>
            <a:ext cx="29546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/>
              <a:t>曾少瑜</a:t>
            </a:r>
            <a:r>
              <a:rPr lang="en-US" altLang="zh-TW" sz="2400" b="1" dirty="0"/>
              <a:t>B10136157	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范</a:t>
            </a:r>
            <a:r>
              <a:rPr lang="zh-TW" altLang="en-US" sz="2400" b="1" dirty="0"/>
              <a:t>倍瑜</a:t>
            </a:r>
            <a:r>
              <a:rPr lang="en-US" altLang="zh-TW" sz="2400" b="1" dirty="0"/>
              <a:t>B10136168	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馬</a:t>
            </a:r>
            <a:r>
              <a:rPr lang="zh-TW" altLang="en-US" sz="2400" b="1" dirty="0"/>
              <a:t>資閔</a:t>
            </a:r>
            <a:r>
              <a:rPr lang="en-US" altLang="zh-TW" sz="2400" b="1" dirty="0"/>
              <a:t>B10136177</a:t>
            </a:r>
            <a:br>
              <a:rPr lang="en-US" altLang="zh-TW" sz="2400" b="1" dirty="0"/>
            </a:br>
            <a:r>
              <a:rPr lang="zh-TW" altLang="en-US" sz="2400" b="1" dirty="0" smtClean="0"/>
              <a:t>潘佳成</a:t>
            </a:r>
            <a:r>
              <a:rPr lang="en-US" altLang="zh-TW" sz="2400" b="1" dirty="0"/>
              <a:t>B10136176</a:t>
            </a:r>
            <a:br>
              <a:rPr lang="en-US" altLang="zh-TW" sz="2400" b="1" dirty="0"/>
            </a:br>
            <a:r>
              <a:rPr lang="zh-TW" altLang="en-US" sz="2400" b="1" dirty="0" smtClean="0"/>
              <a:t>張</a:t>
            </a:r>
            <a:r>
              <a:rPr lang="zh-TW" altLang="en-US" sz="2400" b="1" dirty="0"/>
              <a:t>淨淳</a:t>
            </a:r>
            <a:r>
              <a:rPr lang="en-US" altLang="zh-TW" sz="2400" b="1" dirty="0" smtClean="0"/>
              <a:t>B10136193</a:t>
            </a:r>
            <a:endParaRPr lang="en-US" altLang="zh-TW" sz="2400" b="1" dirty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顏</a:t>
            </a:r>
            <a:r>
              <a:rPr lang="zh-TW" altLang="en-US" sz="2400" b="1" dirty="0"/>
              <a:t>湘   </a:t>
            </a: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B10136174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zh-TW" altLang="en-US" sz="2400" b="1" dirty="0" smtClean="0"/>
              <a:t>吳楊鈞</a:t>
            </a:r>
            <a:r>
              <a:rPr lang="en-US" altLang="zh-TW" sz="2400" b="1" dirty="0"/>
              <a:t>B10136149</a:t>
            </a:r>
            <a:endParaRPr lang="zh-TW" altLang="en-US" sz="2400" b="1" dirty="0"/>
          </a:p>
        </p:txBody>
      </p:sp>
      <p:pic>
        <p:nvPicPr>
          <p:cNvPr id="1028" name="Picture 4" descr="http://www.yooyoo360.com/photo/2009-1-3/20090114091312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283">
            <a:off x="1227125" y="3428176"/>
            <a:ext cx="3024337" cy="276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359532" y="332656"/>
            <a:ext cx="67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推廣策略 </a:t>
            </a:r>
            <a:r>
              <a:rPr lang="en-US" altLang="zh-TW" sz="4800" b="1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 動物國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2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SWOT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76562"/>
              </p:ext>
            </p:extLst>
          </p:nvPr>
        </p:nvGraphicFramePr>
        <p:xfrm>
          <a:off x="863588" y="1916832"/>
          <a:ext cx="7416824" cy="4496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4005"/>
                <a:gridCol w="3832819"/>
              </a:tblGrid>
              <a:tr h="35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307" marR="5307" marT="530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307" marR="5307" marT="53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687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TW" altLang="en-US" sz="1400" u="none" strike="noStrike" baseline="0" dirty="0" smtClean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在於</a:t>
                      </a:r>
                      <a:r>
                        <a:rPr lang="zh-TW" altLang="en-US" sz="1400" u="none" strike="noStrike" baseline="0" dirty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直接租借動物全套服裝更能詮釋動物的樣子，拍攝地點精心挑選能最接近劇情與大自然的結合。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0" marR="180000" marT="5307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TW" altLang="en-US" sz="1400" u="none" strike="noStrike" baseline="0" dirty="0" smtClean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在於</a:t>
                      </a:r>
                      <a:r>
                        <a:rPr lang="zh-TW" altLang="en-US" sz="1400" u="none" strike="noStrike" baseline="0" dirty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環境破壞主題雖然容易能讓觀眾了解與體會，但是主題容易重複，競爭較為激烈，因此更注重創意與特別度。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0" marR="180000" marT="53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307" marR="5307" marT="5307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307" marR="5307" marT="53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6738">
                <a:tc>
                  <a:txBody>
                    <a:bodyPr/>
                    <a:lstStyle/>
                    <a:p>
                      <a:pPr algn="l" fontAlgn="ctr" hangingPunct="0">
                        <a:lnSpc>
                          <a:spcPct val="150000"/>
                        </a:lnSpc>
                      </a:pPr>
                      <a:r>
                        <a:rPr lang="zh-TW" altLang="en-US" sz="1400" u="none" strike="noStrike" baseline="0" dirty="0" smtClean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用</a:t>
                      </a:r>
                      <a:r>
                        <a:rPr lang="zh-TW" altLang="en-US" sz="1400" u="none" strike="noStrike" baseline="0" dirty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動物戲服來詮釋動物本身的樣貌，能直接明瞭所要傳達的訊息，用豐富的劇情，有創意的手法，清楚讓觀眾知道各種汙染常識，也因為環境破壞這個主題能讓評審更容易體會與感受。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0" marR="180000" marT="5307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zh-TW" altLang="en-US" sz="1400" u="none" strike="noStrike" baseline="0" dirty="0" smtClean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環境</a:t>
                      </a:r>
                      <a:r>
                        <a:rPr lang="zh-TW" altLang="en-US" sz="1400" u="none" strike="noStrike" baseline="0" dirty="0"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破壞與溫室效應是近期受到較熱烈討論的話題，因此重複性的主題較多，競爭較為激烈。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0" marR="180000" marT="53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7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六面向</a:t>
            </a:r>
            <a:endParaRPr lang="zh-TW" altLang="en-US" b="1" dirty="0"/>
          </a:p>
        </p:txBody>
      </p:sp>
      <p:grpSp>
        <p:nvGrpSpPr>
          <p:cNvPr id="11" name="群組 10"/>
          <p:cNvGrpSpPr/>
          <p:nvPr/>
        </p:nvGrpSpPr>
        <p:grpSpPr>
          <a:xfrm rot="16200000">
            <a:off x="1943707" y="1448779"/>
            <a:ext cx="5256584" cy="5040560"/>
            <a:chOff x="1835696" y="1412776"/>
            <a:chExt cx="5904656" cy="4536504"/>
          </a:xfrm>
        </p:grpSpPr>
        <p:sp>
          <p:nvSpPr>
            <p:cNvPr id="4" name="六邊形 3"/>
            <p:cNvSpPr/>
            <p:nvPr/>
          </p:nvSpPr>
          <p:spPr>
            <a:xfrm>
              <a:off x="1835696" y="1412776"/>
              <a:ext cx="5904656" cy="4536504"/>
            </a:xfrm>
            <a:prstGeom prst="hex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4" idx="4"/>
              <a:endCxn id="4" idx="1"/>
            </p:cNvCxnSpPr>
            <p:nvPr/>
          </p:nvCxnSpPr>
          <p:spPr>
            <a:xfrm>
              <a:off x="3238052" y="1412777"/>
              <a:ext cx="3099944" cy="4536502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4" idx="2"/>
              <a:endCxn id="4" idx="5"/>
            </p:cNvCxnSpPr>
            <p:nvPr/>
          </p:nvCxnSpPr>
          <p:spPr>
            <a:xfrm flipV="1">
              <a:off x="3238052" y="1412777"/>
              <a:ext cx="3099944" cy="4536502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4" idx="3"/>
              <a:endCxn id="4" idx="0"/>
            </p:cNvCxnSpPr>
            <p:nvPr/>
          </p:nvCxnSpPr>
          <p:spPr>
            <a:xfrm>
              <a:off x="1835696" y="3681028"/>
              <a:ext cx="5904656" cy="0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3203848" y="220486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zh-TW" sz="3200" b="1" dirty="0">
                <a:solidFill>
                  <a:prstClr val="black"/>
                </a:solidFill>
              </a:rPr>
              <a:t>知覺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043904" y="22129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 smtClean="0"/>
              <a:t>感覺</a:t>
            </a:r>
            <a:endParaRPr lang="zh-TW" altLang="zh-TW" sz="32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96136" y="367667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 smtClean="0"/>
              <a:t>相信</a:t>
            </a:r>
            <a:endParaRPr lang="zh-TW" altLang="zh-TW" sz="32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790733" y="49795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 smtClean="0"/>
              <a:t>行動</a:t>
            </a:r>
            <a:endParaRPr lang="zh-TW" altLang="zh-TW" sz="32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203848" y="499686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 smtClean="0"/>
              <a:t>聯想</a:t>
            </a:r>
            <a:endParaRPr lang="zh-TW" altLang="zh-TW" sz="32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77980" y="369195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200" b="1" dirty="0" smtClean="0"/>
              <a:t>思考</a:t>
            </a:r>
            <a:endParaRPr lang="zh-TW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2780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結論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/>
              <a:t>	</a:t>
            </a:r>
            <a:r>
              <a:rPr lang="zh-TW" altLang="zh-TW" sz="2400" dirty="0"/>
              <a:t>學到了很多。不管是做報告中每一個對於污染的知識，拍攝微電影的各種手法，剪接影片的技巧，企劃書的撰寫都讓我學到了很多。在這個過程中，我更學到了人生的態度。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42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故事緣起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95302" y="2303468"/>
            <a:ext cx="6553397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來自於凌晨兩點鐘</a:t>
            </a:r>
            <a:r>
              <a:rPr lang="en-US" altLang="zh-TW" sz="24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zh-TW" altLang="zh-TW" sz="2400" dirty="0"/>
              <a:t>我聞到大自然的土味，樹林間的芬多</a:t>
            </a:r>
            <a:r>
              <a:rPr lang="zh-TW" altLang="zh-TW" sz="2400" dirty="0" smtClean="0"/>
              <a:t>精</a:t>
            </a:r>
            <a:r>
              <a:rPr lang="en-US" altLang="zh-TW" sz="24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zh-TW" altLang="zh-TW" sz="2400" dirty="0"/>
              <a:t>想起來現在的科技日新月異，時代快速的</a:t>
            </a:r>
            <a:r>
              <a:rPr lang="zh-TW" altLang="zh-TW" sz="2400" dirty="0" smtClean="0"/>
              <a:t>演進</a:t>
            </a:r>
            <a:r>
              <a:rPr lang="en-US" altLang="zh-TW" sz="2400" dirty="0" smtClean="0"/>
              <a:t>…</a:t>
            </a:r>
          </a:p>
          <a:p>
            <a:pPr>
              <a:lnSpc>
                <a:spcPct val="150000"/>
              </a:lnSpc>
            </a:pPr>
            <a:endParaRPr lang="zh-TW" altLang="en-US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81" y="782158"/>
            <a:ext cx="1368152" cy="149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ad piano song with 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影片欣賞</a:t>
            </a:r>
            <a:endParaRPr lang="zh-TW" altLang="en-US" b="1" dirty="0"/>
          </a:p>
        </p:txBody>
      </p:sp>
      <p:pic>
        <p:nvPicPr>
          <p:cNvPr id="5122" name="Picture 2" descr="https://avatars.plurk.com/8911465-b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18836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95736" y="2780927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推廣策略 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 動物國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8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故事大綱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67644" y="1997839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先鋒市在那當時的世紀是一個很先進的國家，動物已經擁有人類的智慧，與人類一起生活。虎妞自己意識到有個類似香格里拉的動物國存在並前往尋找，到了傳說中的動物國虎妞發現</a:t>
            </a:r>
            <a:r>
              <a:rPr lang="en-US" altLang="zh-TW" sz="2400" dirty="0" smtClean="0"/>
              <a:t>…</a:t>
            </a:r>
            <a:endParaRPr lang="zh-TW" altLang="en-US" sz="2400" dirty="0"/>
          </a:p>
        </p:txBody>
      </p:sp>
      <p:pic>
        <p:nvPicPr>
          <p:cNvPr id="6" name="Picture 2" descr="https://sp3.yimg.com/ib/th?id=HN.60802190302825935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13">
            <a:off x="5572506" y="4583346"/>
            <a:ext cx="2376488" cy="16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執行摘要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smtClean="0"/>
              <a:t>1.</a:t>
            </a:r>
            <a:r>
              <a:rPr lang="zh-TW" altLang="zh-TW" sz="2400" b="1" dirty="0" smtClean="0"/>
              <a:t>企劃構想</a:t>
            </a:r>
            <a:endParaRPr lang="en-US" altLang="zh-TW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smtClean="0"/>
              <a:t>2.</a:t>
            </a:r>
            <a:r>
              <a:rPr lang="zh-TW" altLang="zh-TW" sz="2400" b="1" dirty="0" smtClean="0"/>
              <a:t>目標</a:t>
            </a:r>
            <a:endParaRPr lang="zh-TW" altLang="zh-TW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smtClean="0"/>
              <a:t>3.</a:t>
            </a:r>
            <a:r>
              <a:rPr lang="zh-TW" altLang="zh-TW" sz="2400" b="1" dirty="0" smtClean="0"/>
              <a:t>計畫</a:t>
            </a:r>
            <a:r>
              <a:rPr lang="zh-TW" altLang="zh-TW" sz="2400" b="1" dirty="0"/>
              <a:t>實行</a:t>
            </a:r>
            <a:r>
              <a:rPr lang="zh-TW" altLang="zh-TW" sz="2400" b="1" dirty="0" smtClean="0"/>
              <a:t>方向</a:t>
            </a:r>
            <a:endParaRPr lang="zh-TW" altLang="zh-TW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smtClean="0"/>
              <a:t>4.</a:t>
            </a:r>
            <a:r>
              <a:rPr lang="zh-TW" altLang="zh-TW" sz="2400" b="1" dirty="0" smtClean="0"/>
              <a:t>經費說明</a:t>
            </a:r>
            <a:endParaRPr lang="zh-TW" altLang="zh-TW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smtClean="0"/>
              <a:t>5.SWOT</a:t>
            </a:r>
            <a:endParaRPr lang="zh-TW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1700808"/>
            <a:ext cx="2592288" cy="293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/>
              <a:t>企劃構想：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</a:t>
            </a:r>
            <a:r>
              <a:rPr lang="zh-TW" altLang="zh-TW" sz="2400" dirty="0" smtClean="0"/>
              <a:t>近年來科技日新月異，方活也越來越方便。但往往沒有發現這些方便無形中不斷的傷害著地球環境。以微電影的方式傳達給大眾反思環境破壞，讓大眾更了解有哪些環境破壞及汙染造成的影響，進而給大家一份保護地球的力量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89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目標：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        </a:t>
            </a:r>
            <a:r>
              <a:rPr lang="zh-TW" altLang="zh-TW" sz="2400" dirty="0" smtClean="0"/>
              <a:t>有效</a:t>
            </a:r>
            <a:r>
              <a:rPr lang="zh-TW" altLang="zh-TW" sz="2400" dirty="0"/>
              <a:t>傳達給大眾的</a:t>
            </a:r>
            <a:r>
              <a:rPr lang="zh-TW" altLang="zh-TW" sz="2400" dirty="0" smtClean="0"/>
              <a:t>重要性</a:t>
            </a:r>
            <a:r>
              <a:rPr lang="zh-TW" altLang="en-US" sz="2400" dirty="0" smtClean="0"/>
              <a:t>，</a:t>
            </a:r>
            <a:r>
              <a:rPr lang="zh-TW" altLang="zh-TW" sz="2400" dirty="0"/>
              <a:t>預估在</a:t>
            </a:r>
            <a:r>
              <a:rPr lang="en-US" altLang="zh-TW" sz="2400" dirty="0"/>
              <a:t>YOUTUBE</a:t>
            </a:r>
            <a:r>
              <a:rPr lang="zh-TW" altLang="zh-TW" sz="2400" dirty="0"/>
              <a:t>視頻上，達到至少五千以上的點閱</a:t>
            </a:r>
            <a:r>
              <a:rPr lang="zh-TW" altLang="zh-TW" sz="2400" dirty="0" smtClean="0"/>
              <a:t>率</a:t>
            </a:r>
            <a:r>
              <a:rPr lang="zh-TW" altLang="en-US" sz="2400" dirty="0" smtClean="0"/>
              <a:t>。</a:t>
            </a:r>
            <a:endParaRPr lang="zh-TW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39803"/>
            <a:ext cx="2664296" cy="155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932039" y="3955224"/>
            <a:ext cx="1911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5000</a:t>
            </a:r>
            <a:endParaRPr lang="zh-TW" alt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向上箭號 4"/>
          <p:cNvSpPr/>
          <p:nvPr/>
        </p:nvSpPr>
        <p:spPr>
          <a:xfrm>
            <a:off x="6843980" y="3930547"/>
            <a:ext cx="411118" cy="1157349"/>
          </a:xfrm>
          <a:prstGeom prst="upArrow">
            <a:avLst>
              <a:gd name="adj1" fmla="val 17451"/>
              <a:gd name="adj2" fmla="val 5657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/>
              <a:t>計畫實行</a:t>
            </a:r>
            <a:r>
              <a:rPr lang="zh-TW" altLang="zh-TW" b="1" dirty="0" smtClean="0"/>
              <a:t>方向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     </a:t>
            </a:r>
            <a:r>
              <a:rPr lang="zh-TW" altLang="zh-TW" sz="2400" dirty="0" smtClean="0"/>
              <a:t>透過</a:t>
            </a:r>
            <a:r>
              <a:rPr lang="zh-TW" altLang="zh-TW" sz="2400" dirty="0"/>
              <a:t>主角在路途中遇到的動物朋友分享環境破壞的知識，進而體會到環境破壞的可怕。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545841"/>
            <a:ext cx="482453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/>
              <a:t>經費</a:t>
            </a:r>
            <a:r>
              <a:rPr lang="zh-TW" altLang="zh-TW" b="1" dirty="0" smtClean="0"/>
              <a:t>說明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        </a:t>
            </a:r>
            <a:r>
              <a:rPr lang="zh-TW" altLang="zh-TW" sz="2400" dirty="0" smtClean="0"/>
              <a:t>服裝</a:t>
            </a:r>
            <a:r>
              <a:rPr lang="zh-TW" altLang="zh-TW" sz="2400" dirty="0"/>
              <a:t>出租費、燃料費、美工材料費、景點入門費</a:t>
            </a:r>
            <a:r>
              <a:rPr lang="en-US" altLang="zh-TW" sz="2400" dirty="0"/>
              <a:t>……</a:t>
            </a:r>
            <a:r>
              <a:rPr lang="zh-TW" altLang="zh-TW" sz="2400" dirty="0"/>
              <a:t>等，目前是以大家先投資的</a:t>
            </a:r>
            <a:r>
              <a:rPr lang="zh-TW" altLang="zh-TW" sz="2400" dirty="0" smtClean="0"/>
              <a:t>方</a:t>
            </a:r>
            <a:r>
              <a:rPr lang="zh-TW" altLang="en-US" sz="2400" dirty="0" smtClean="0"/>
              <a:t>式。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6464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345</TotalTime>
  <Words>428</Words>
  <Application>Microsoft Office PowerPoint</Application>
  <PresentationFormat>如螢幕大小 (4:3)</PresentationFormat>
  <Paragraphs>50</Paragraphs>
  <Slides>12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公正</vt:lpstr>
      <vt:lpstr>指導老師：羅景文 製作團隊：</vt:lpstr>
      <vt:lpstr>故事緣起</vt:lpstr>
      <vt:lpstr>影片欣賞</vt:lpstr>
      <vt:lpstr>故事大綱</vt:lpstr>
      <vt:lpstr>執行摘要</vt:lpstr>
      <vt:lpstr>PowerPoint 簡報</vt:lpstr>
      <vt:lpstr>PowerPoint 簡報</vt:lpstr>
      <vt:lpstr>PowerPoint 簡報</vt:lpstr>
      <vt:lpstr>PowerPoint 簡報</vt:lpstr>
      <vt:lpstr>PowerPoint 簡報</vt:lpstr>
      <vt:lpstr>六面向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tim</dc:creator>
  <cp:lastModifiedBy>tim</cp:lastModifiedBy>
  <cp:revision>25</cp:revision>
  <dcterms:created xsi:type="dcterms:W3CDTF">2014-05-25T13:30:03Z</dcterms:created>
  <dcterms:modified xsi:type="dcterms:W3CDTF">2014-05-28T18:08:19Z</dcterms:modified>
</cp:coreProperties>
</file>