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9" r:id="rId4"/>
    <p:sldId id="290" r:id="rId5"/>
    <p:sldId id="257" r:id="rId6"/>
    <p:sldId id="283" r:id="rId7"/>
    <p:sldId id="285" r:id="rId8"/>
    <p:sldId id="284" r:id="rId9"/>
    <p:sldId id="258" r:id="rId10"/>
    <p:sldId id="298" r:id="rId11"/>
    <p:sldId id="295" r:id="rId12"/>
    <p:sldId id="259" r:id="rId13"/>
    <p:sldId id="260" r:id="rId14"/>
    <p:sldId id="261" r:id="rId15"/>
    <p:sldId id="262" r:id="rId16"/>
    <p:sldId id="304" r:id="rId17"/>
    <p:sldId id="265" r:id="rId18"/>
    <p:sldId id="266" r:id="rId19"/>
    <p:sldId id="267" r:id="rId20"/>
    <p:sldId id="268" r:id="rId21"/>
    <p:sldId id="297" r:id="rId22"/>
    <p:sldId id="299" r:id="rId23"/>
    <p:sldId id="296" r:id="rId24"/>
    <p:sldId id="300" r:id="rId25"/>
    <p:sldId id="301" r:id="rId26"/>
    <p:sldId id="280" r:id="rId27"/>
    <p:sldId id="288" r:id="rId28"/>
    <p:sldId id="292" r:id="rId29"/>
    <p:sldId id="293" r:id="rId30"/>
    <p:sldId id="294" r:id="rId31"/>
    <p:sldId id="302" r:id="rId32"/>
    <p:sldId id="289" r:id="rId33"/>
    <p:sldId id="303" r:id="rId34"/>
    <p:sldId id="305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>
      <p:cViewPr>
        <p:scale>
          <a:sx n="93" d="100"/>
          <a:sy n="93" d="100"/>
        </p:scale>
        <p:origin x="-28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4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15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66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381328"/>
            <a:ext cx="9144000" cy="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718965" y="64352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Disney</a:t>
            </a:r>
            <a:endParaRPr lang="zh-TW" altLang="en-US" sz="3200" b="1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53" y="5191551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8132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-144524" y="5553236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704294" y="554256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107504" y="5805264"/>
            <a:ext cx="848818" cy="71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718965" y="64352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Disney</a:t>
            </a:r>
            <a:endParaRPr lang="zh-TW" altLang="en-US" sz="3200" b="1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8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72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66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>
            <a:off x="0" y="-675456"/>
            <a:ext cx="9145016" cy="1728192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238"/>
            <a:ext cx="2267744" cy="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192612"/>
            <a:ext cx="309634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TW" altLang="en-US" sz="8800" dirty="0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194396" y="4854698"/>
            <a:ext cx="1200329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</a:rPr>
              <a:t>Disney</a:t>
            </a:r>
            <a:endParaRPr lang="zh-TW" altLang="en-US" sz="4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308304" y="6453336"/>
            <a:ext cx="309634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40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66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55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EE10-39B1-4F89-87E3-05E0E9B91373}" type="datetimeFigureOut">
              <a:rPr lang="zh-TW" altLang="en-US" smtClean="0"/>
              <a:pPr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BAB4-5B75-4E85-A73D-3334CE6B9D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6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4464496" cy="2520280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55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指導老師│羅景文</a:t>
            </a:r>
            <a:endParaRPr lang="en-US" altLang="zh-TW" sz="5500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B10136005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知懃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B10136012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芷璇</a:t>
            </a:r>
            <a:endParaRPr lang="en-US" altLang="zh-TW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B10136018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憶婷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B10136021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芷蕓</a:t>
            </a:r>
          </a:p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B10136034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尤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思婷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B10136051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慧鈴</a:t>
            </a:r>
            <a:endParaRPr lang="en-US" altLang="zh-TW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B10136056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君旻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B10136064</a:t>
            </a:r>
            <a:r>
              <a:rPr lang="zh-TW" altLang="en-US" sz="51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婕寧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 rot="638988">
            <a:off x="7468828" y="816429"/>
            <a:ext cx="1078952" cy="985616"/>
            <a:chOff x="0" y="0"/>
            <a:chExt cx="1994279" cy="1809561"/>
          </a:xfrm>
        </p:grpSpPr>
        <p:sp>
          <p:nvSpPr>
            <p:cNvPr id="6" name="橢圓 5"/>
            <p:cNvSpPr/>
            <p:nvPr/>
          </p:nvSpPr>
          <p:spPr>
            <a:xfrm>
              <a:off x="0" y="9525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38150" y="609600"/>
              <a:ext cx="1200481" cy="119996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257300" y="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1" y="740853"/>
            <a:ext cx="7772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 rot="638988">
            <a:off x="7980133" y="1930975"/>
            <a:ext cx="680037" cy="549005"/>
            <a:chOff x="0" y="0"/>
            <a:chExt cx="1994279" cy="1809561"/>
          </a:xfrm>
        </p:grpSpPr>
        <p:sp>
          <p:nvSpPr>
            <p:cNvPr id="13" name="橢圓 12"/>
            <p:cNvSpPr/>
            <p:nvPr/>
          </p:nvSpPr>
          <p:spPr>
            <a:xfrm>
              <a:off x="0" y="9525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438150" y="609600"/>
              <a:ext cx="1200481" cy="119996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257300" y="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 rot="20690380">
            <a:off x="872775" y="2088529"/>
            <a:ext cx="680037" cy="549005"/>
            <a:chOff x="0" y="0"/>
            <a:chExt cx="1994279" cy="1809561"/>
          </a:xfrm>
        </p:grpSpPr>
        <p:sp>
          <p:nvSpPr>
            <p:cNvPr id="17" name="橢圓 16"/>
            <p:cNvSpPr/>
            <p:nvPr/>
          </p:nvSpPr>
          <p:spPr>
            <a:xfrm>
              <a:off x="0" y="9525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38150" y="609600"/>
              <a:ext cx="1200481" cy="119996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1257300" y="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 rot="20690380">
            <a:off x="-214054" y="688493"/>
            <a:ext cx="1090246" cy="957916"/>
            <a:chOff x="0" y="0"/>
            <a:chExt cx="1994279" cy="1809561"/>
          </a:xfrm>
        </p:grpSpPr>
        <p:sp>
          <p:nvSpPr>
            <p:cNvPr id="21" name="橢圓 20"/>
            <p:cNvSpPr/>
            <p:nvPr/>
          </p:nvSpPr>
          <p:spPr>
            <a:xfrm>
              <a:off x="0" y="9525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438150" y="609600"/>
              <a:ext cx="1200481" cy="119996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1257300" y="0"/>
              <a:ext cx="736979" cy="80347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391497"/>
              </p:ext>
            </p:extLst>
          </p:nvPr>
        </p:nvGraphicFramePr>
        <p:xfrm>
          <a:off x="1043608" y="980728"/>
          <a:ext cx="6984775" cy="468052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870303"/>
                <a:gridCol w="870303"/>
                <a:gridCol w="955517"/>
                <a:gridCol w="2726856"/>
                <a:gridCol w="1561796"/>
              </a:tblGrid>
              <a:tr h="21882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496" marR="5149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6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3/25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信義國小 段考 不用服務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26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健行科大 春假 不用服務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4/8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自我介紹、教成語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造句練習、玩小遊戲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指鹿為馬、朝三暮四、望梅止渴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6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健行科大 期中考 不用服務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玩小遊戲、教新成語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畫餅充飢、孟母三遷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玩小遊戲、教新成語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千變萬化、覆水難收、同流合汙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6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信義國小 段考 不用服務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7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複習上次教的成語、頒獎、小測驗、玩小遊戲、教新成語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對症下藥、滄海桑田、梁上君子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5/20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狼狽為奸、華而不實、名落孫山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物以類聚、一敗塗地、網開三面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複習上次教的成語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教新成語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口不二價、千慮一得、沉魚落雁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6/10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8:10~8:45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成語總複習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進行大遊戲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同樂會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複習全部的成語和頒獎時間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1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行前討論與準備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22" y="2636912"/>
            <a:ext cx="5840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教學相關與道具製作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成語練習本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571612"/>
            <a:ext cx="1500198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571612"/>
            <a:ext cx="1571636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571612"/>
            <a:ext cx="1500198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571876"/>
            <a:ext cx="1500198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571876"/>
            <a:ext cx="1571636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571876"/>
            <a:ext cx="1571636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7" y="5143512"/>
            <a:ext cx="2214578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向右箭號 12"/>
          <p:cNvSpPr/>
          <p:nvPr/>
        </p:nvSpPr>
        <p:spPr>
          <a:xfrm>
            <a:off x="5004048" y="2065978"/>
            <a:ext cx="504056" cy="282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2555776" y="2065978"/>
            <a:ext cx="504056" cy="282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2555776" y="4130265"/>
            <a:ext cx="504056" cy="282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5004048" y="4037648"/>
            <a:ext cx="504056" cy="282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43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build="p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我們的服務過程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652713"/>
            <a:ext cx="41211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卡通</a:t>
            </a:r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人物初次見面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630"/>
            <a:ext cx="3335393" cy="250154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17899"/>
            <a:ext cx="3312368" cy="24842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479715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第一次與小朋友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接觸因為還不了解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班的小朋友我們選擇用簡報的方式及影片教學來教導小朋友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7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投影方式教學</a:t>
            </a:r>
            <a:endParaRPr lang="zh-TW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44416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4814"/>
            <a:ext cx="3888432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355976" y="2757278"/>
            <a:ext cx="648072" cy="504056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1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11247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探險樂園區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34" y="1916832"/>
            <a:ext cx="4944549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字卡落在你手上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000" dirty="0" smtClean="0">
                <a:solidFill>
                  <a:schemeClr val="accent2"/>
                </a:solidFill>
              </a:rPr>
              <a:t>我們放音樂，小朋友一個一個傳字卡，當音樂停止，拿到字卡的小朋友就要站出來前面，讓小朋友回答並解釋成語，答對即獲勝。</a:t>
            </a:r>
          </a:p>
          <a:p>
            <a:pPr marL="0" indent="0">
              <a:buNone/>
            </a:pP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2852936"/>
            <a:ext cx="8229600" cy="45259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帶來的成果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小朋友的反應力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6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猜猜字卡在哪裡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4525963"/>
          </a:xfrm>
        </p:spPr>
        <p:txBody>
          <a:bodyPr/>
          <a:lstStyle/>
          <a:p>
            <a:r>
              <a:rPr lang="zh-TW" altLang="en-US" dirty="0"/>
              <a:t>帶來的成果</a:t>
            </a:r>
            <a:r>
              <a:rPr lang="en-US" altLang="zh-TW" dirty="0"/>
              <a:t>or</a:t>
            </a:r>
            <a:r>
              <a:rPr lang="zh-TW" altLang="en-US" dirty="0"/>
              <a:t>效益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39552" y="1556792"/>
            <a:ext cx="7992888" cy="4525963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班上共分為六組，由每組派一個小朋友出來排成語，我們會跟每組講一個成語的解釋讓他們自己找自己排，最先排對排出來的獲勝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1.2.3</a:t>
            </a:r>
            <a:r>
              <a:rPr lang="zh-TW" altLang="en-US" dirty="0" smtClean="0"/>
              <a:t>木頭人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924944"/>
            <a:ext cx="8229600" cy="4525963"/>
          </a:xfrm>
        </p:spPr>
        <p:txBody>
          <a:bodyPr/>
          <a:lstStyle/>
          <a:p>
            <a:r>
              <a:rPr lang="zh-TW" altLang="en-US" dirty="0"/>
              <a:t>帶來的成果</a:t>
            </a:r>
            <a:r>
              <a:rPr lang="en-US" altLang="zh-TW" dirty="0"/>
              <a:t>or</a:t>
            </a:r>
            <a:r>
              <a:rPr lang="zh-TW" altLang="en-US" dirty="0"/>
              <a:t>效益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39552" y="1700808"/>
            <a:ext cx="8496944" cy="452596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我們會數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木頭人，最先到黑板前面的小朋友拿筆寫下我們說的成語的解釋，即獲勝</a:t>
            </a:r>
            <a:r>
              <a:rPr lang="zh-TW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6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迪士尼樂園園區導</a:t>
            </a:r>
            <a:r>
              <a:rPr lang="zh-TW" altLang="en-US" dirty="0" smtClean="0"/>
              <a:t>覽</a:t>
            </a:r>
            <a:endParaRPr lang="en-US" altLang="zh-TW" dirty="0" smtClean="0"/>
          </a:p>
          <a:p>
            <a:r>
              <a:rPr lang="en-US" altLang="zh-TW" dirty="0" smtClean="0"/>
              <a:t>DESNEY </a:t>
            </a:r>
            <a:r>
              <a:rPr lang="en-US" altLang="zh-TW" dirty="0"/>
              <a:t>LAND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7864" y="96486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園長介紹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迪士尼人物見面會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迪士尼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迪士尼樂園遊園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探險樂園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卡落在你手上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猜猜字卡在哪裡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木頭人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天地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紀念品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迪士尼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急救服務站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迪士尼畫廊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明日樂園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0192" y="96486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班班導師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行事曆 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服務目的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前準備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簡報方式教學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遊戲介紹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的問題與解決的方法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照片分享</a:t>
            </a:r>
          </a:p>
          <a:p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5148064" y="1124744"/>
            <a:ext cx="11521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633864" y="1412776"/>
            <a:ext cx="6663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436096" y="1696106"/>
            <a:ext cx="8640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292080" y="2492896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868144" y="1988840"/>
            <a:ext cx="4320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292080" y="2204864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5256743" y="4221088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56743" y="3933056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292080" y="2780928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258610" y="4437112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292080" y="4725144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292080" y="4941168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324769" y="5229200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複習時間考驗記憶力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4968"/>
            <a:ext cx="29813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我們所製作學習單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285860"/>
            <a:ext cx="7239000" cy="52413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TW" altLang="en-US" sz="3300" dirty="0" smtClean="0"/>
              <a:t>成語小測驗</a:t>
            </a:r>
          </a:p>
          <a:p>
            <a:pPr>
              <a:buNone/>
            </a:pPr>
            <a:r>
              <a:rPr lang="zh-TW" altLang="en-US" sz="3300" dirty="0" smtClean="0"/>
              <a:t>三年四班　　姓名：　　　　　　　座號：</a:t>
            </a:r>
          </a:p>
          <a:p>
            <a:pPr>
              <a:buNone/>
            </a:pPr>
            <a:r>
              <a:rPr lang="zh-TW" altLang="en-US" sz="3300" dirty="0" smtClean="0"/>
              <a:t>一、填入題目裡解釋的成語</a:t>
            </a:r>
          </a:p>
          <a:p>
            <a:pPr>
              <a:buNone/>
            </a:pPr>
            <a:r>
              <a:rPr lang="en-US" sz="3300" dirty="0" smtClean="0"/>
              <a:t>1.</a:t>
            </a:r>
            <a:r>
              <a:rPr lang="zh-TW" altLang="en-US" sz="3300" dirty="0" smtClean="0"/>
              <a:t>望梅止渴</a:t>
            </a:r>
            <a:r>
              <a:rPr lang="en-US" sz="3300" dirty="0" smtClean="0"/>
              <a:t> 2.</a:t>
            </a:r>
            <a:r>
              <a:rPr lang="zh-TW" altLang="en-US" sz="3300" dirty="0" smtClean="0"/>
              <a:t>朝三暮四</a:t>
            </a:r>
            <a:r>
              <a:rPr lang="en-US" sz="3300" dirty="0" smtClean="0"/>
              <a:t> 3.</a:t>
            </a:r>
            <a:r>
              <a:rPr lang="zh-TW" altLang="en-US" sz="3300" dirty="0" smtClean="0"/>
              <a:t>覆水難收</a:t>
            </a:r>
            <a:r>
              <a:rPr lang="en-US" sz="3300" dirty="0" smtClean="0"/>
              <a:t> 4.</a:t>
            </a:r>
            <a:r>
              <a:rPr lang="zh-TW" altLang="en-US" sz="3300" dirty="0" smtClean="0"/>
              <a:t>同流合汙</a:t>
            </a:r>
            <a:r>
              <a:rPr lang="en-US" sz="3300" dirty="0" smtClean="0"/>
              <a:t> 5.</a:t>
            </a:r>
            <a:r>
              <a:rPr lang="zh-TW" altLang="en-US" sz="3300" dirty="0" smtClean="0"/>
              <a:t>孟母三遷</a:t>
            </a:r>
            <a:r>
              <a:rPr lang="en-US" sz="3300" dirty="0" smtClean="0"/>
              <a:t> 6.</a:t>
            </a:r>
            <a:r>
              <a:rPr lang="zh-TW" altLang="en-US" sz="3300" dirty="0" smtClean="0"/>
              <a:t>指鹿為馬</a:t>
            </a:r>
            <a:r>
              <a:rPr lang="en-US" sz="3300" dirty="0" smtClean="0"/>
              <a:t>7.</a:t>
            </a:r>
            <a:r>
              <a:rPr lang="zh-TW" altLang="en-US" sz="3300" dirty="0" smtClean="0"/>
              <a:t>千變萬化</a:t>
            </a:r>
            <a:r>
              <a:rPr lang="en-US" sz="3300" dirty="0" smtClean="0"/>
              <a:t> 8.</a:t>
            </a:r>
            <a:r>
              <a:rPr lang="zh-TW" altLang="en-US" sz="3300" dirty="0" smtClean="0"/>
              <a:t>畫餅充飢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比喻無法實現的願望，只好用空想來安慰自己。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比喻公然故意歪曲事實顛倒是非。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形容人經常出爾反爾。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利用想像來安慰自己，不切實際的事情。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比喻母親為了孩子的學習環境，一再的搬家，</a:t>
            </a:r>
            <a:endParaRPr lang="en-US" altLang="zh-TW" sz="3300" dirty="0" smtClean="0"/>
          </a:p>
          <a:p>
            <a:pPr>
              <a:buNone/>
            </a:pPr>
            <a:r>
              <a:rPr lang="zh-TW" altLang="en-US" sz="3300" dirty="0" smtClean="0"/>
              <a:t>                 希望能給孩子正面的影響。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形容變化非常多。　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是指事情已成定局，無法挽回。　　　</a:t>
            </a:r>
          </a:p>
          <a:p>
            <a:pPr>
              <a:buNone/>
            </a:pPr>
            <a:r>
              <a:rPr lang="en-US" sz="3300" dirty="0" smtClean="0"/>
              <a:t>(               )</a:t>
            </a:r>
            <a:r>
              <a:rPr lang="zh-TW" altLang="en-US" sz="3300" dirty="0" smtClean="0"/>
              <a:t>指被壞人同化，一起做壞事。</a:t>
            </a:r>
          </a:p>
          <a:p>
            <a:pPr>
              <a:buNone/>
            </a:pPr>
            <a:r>
              <a:rPr lang="zh-TW" altLang="en-US" dirty="0" smtClean="0"/>
              <a:t>　　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獎勵方式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395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獎勵方式</a:t>
            </a:r>
            <a:b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文具獎勵小朋友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獎勵時間：</a:t>
            </a:r>
            <a:r>
              <a:rPr lang="zh-TW" altLang="en-US" sz="2100" dirty="0" smtClean="0"/>
              <a:t>期中考、期末考各一次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zh-TW" altLang="en-US" sz="1900" dirty="0" smtClean="0"/>
              <a:t>複習成語舉手搶答</a:t>
            </a:r>
            <a:endParaRPr lang="en-US" altLang="zh-TW" sz="1900" dirty="0"/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zh-TW" altLang="en-US" sz="1900" dirty="0" smtClean="0"/>
              <a:t>分組競賽遊戲加分</a:t>
            </a:r>
            <a:endParaRPr lang="en-US" altLang="zh-TW" sz="1900" dirty="0" smtClean="0"/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zh-TW" altLang="en-US" sz="1900" dirty="0" smtClean="0"/>
              <a:t>成語相關問題回答</a:t>
            </a:r>
            <a:endParaRPr lang="en-US" altLang="zh-TW" sz="1900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糖果獎勵小朋友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獎勵時間：</a:t>
            </a:r>
            <a:r>
              <a:rPr lang="zh-TW" altLang="en-US" sz="2100" dirty="0" smtClean="0"/>
              <a:t>個人平時小獎勵</a:t>
            </a:r>
          </a:p>
          <a:p>
            <a:pPr lvl="2" indent="-342900" algn="just">
              <a:buFont typeface="Wingdings" panose="05000000000000000000" pitchFamily="2" charset="2"/>
              <a:buChar char="ü"/>
            </a:pPr>
            <a:r>
              <a:rPr lang="zh-TW" altLang="en-US" sz="2100" dirty="0" smtClean="0"/>
              <a:t>每周成語練習本寫得優良的同學即可活得我們所提供的糖果</a:t>
            </a:r>
          </a:p>
          <a:p>
            <a:pPr lvl="2" indent="-342900" algn="just">
              <a:buFont typeface="Wingdings" panose="05000000000000000000" pitchFamily="2" charset="2"/>
              <a:buChar char="ü"/>
            </a:pPr>
            <a:r>
              <a:rPr lang="zh-TW" altLang="en-US" sz="2100" dirty="0" smtClean="0"/>
              <a:t>成語測驗卷滿分的同學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影片欣賞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852936"/>
            <a:ext cx="41211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遇到問題與解決方法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780928"/>
            <a:ext cx="3554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zh-TW" altLang="en-US" dirty="0" smtClean="0"/>
              <a:t>１：玩遊戲時場面，小朋友太過於活潑易失控怎麼辦？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設想</a:t>
            </a:r>
            <a:r>
              <a:rPr lang="zh-TW" altLang="en-US" b="1" dirty="0" smtClean="0">
                <a:solidFill>
                  <a:schemeClr val="accent2"/>
                </a:solidFill>
              </a:rPr>
              <a:t>口號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例如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zh-TW" altLang="en-US" b="1" dirty="0" smtClean="0">
                <a:solidFill>
                  <a:schemeClr val="accent2"/>
                </a:solidFill>
              </a:rPr>
              <a:t>嘴巴 嘴巴，讓小朋友閉上嘴巴</a:t>
            </a:r>
            <a:endParaRPr lang="zh-TW" altLang="en-US" dirty="0" smtClean="0">
              <a:solidFill>
                <a:schemeClr val="accent2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9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zh-TW" altLang="en-US" dirty="0" smtClean="0"/>
              <a:t>２：教學時小朋友不知道看誰，焦點在哪裡？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教學成語的焦點人物明確的安排並下達口令</a:t>
            </a:r>
            <a:endParaRPr lang="zh-TW" altLang="en-US" dirty="0" smtClean="0">
              <a:solidFill>
                <a:schemeClr val="accent2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97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zh-TW" altLang="en-US" dirty="0" smtClean="0"/>
              <a:t>３：遇到電腦壞掉，簡報無法使用再遇此是該怎麼辦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應該要提早設想備案，採取其他方式教學</a:t>
            </a:r>
            <a:endParaRPr lang="zh-TW" altLang="en-US" dirty="0" smtClean="0">
              <a:solidFill>
                <a:schemeClr val="accent2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zh-TW" altLang="en-US" dirty="0" smtClean="0"/>
              <a:t>４：小朋友熱情退減，活動參與力下降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採取不一樣的遊戲帶動氣氛，利用集點為小組加分，提高小朋友榮譽心</a:t>
            </a:r>
            <a:endParaRPr lang="zh-TW" altLang="en-US" dirty="0" smtClean="0">
              <a:solidFill>
                <a:schemeClr val="accent2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三年四班班導師介紹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四班老大</a:t>
            </a:r>
            <a:r>
              <a:rPr lang="en-US" altLang="zh-TW" dirty="0" smtClean="0"/>
              <a:t>--</a:t>
            </a:r>
            <a:r>
              <a:rPr lang="zh-TW" altLang="en-US" dirty="0" smtClean="0"/>
              <a:t>益男老師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187957" cy="31409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9970"/>
            <a:ext cx="29813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zh-TW" altLang="en-US" dirty="0" smtClean="0"/>
              <a:t>５：小組工作安排上分配不均</a:t>
            </a:r>
            <a:endParaRPr lang="en-US" altLang="zh-TW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/>
                </a:solidFill>
              </a:rPr>
              <a:t>把行前工作、前製作業，分為幕前幕後，分工合作，達到最佳效益</a:t>
            </a:r>
            <a:endParaRPr lang="zh-TW" altLang="en-US" dirty="0" smtClean="0">
              <a:solidFill>
                <a:schemeClr val="accent2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後續發展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652713"/>
            <a:ext cx="29813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日後我們已一個人主導教學成語其他人負責監督小朋友學習</a:t>
            </a:r>
            <a:endParaRPr lang="en-US" altLang="zh-TW" dirty="0" smtClean="0"/>
          </a:p>
          <a:p>
            <a:r>
              <a:rPr lang="zh-TW" altLang="en-US" dirty="0" smtClean="0"/>
              <a:t>增加一些活潑性的活動提升小朋友的踴躍度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83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心得分享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652713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工作分配表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書面資料內容</a:t>
            </a:r>
            <a:r>
              <a:rPr lang="en-US" altLang="zh-TW" dirty="0" smtClean="0"/>
              <a:t>-</a:t>
            </a:r>
            <a:r>
              <a:rPr lang="zh-TW" altLang="en-US" dirty="0" smtClean="0"/>
              <a:t>每個人自己都有負責</a:t>
            </a:r>
            <a:endParaRPr lang="en-US" altLang="zh-TW" dirty="0" smtClean="0"/>
          </a:p>
          <a:p>
            <a:r>
              <a:rPr lang="zh-TW" altLang="en-US" dirty="0" smtClean="0"/>
              <a:t>書面資料整理美編</a:t>
            </a:r>
            <a:r>
              <a:rPr lang="en-US" altLang="zh-TW" dirty="0" smtClean="0"/>
              <a:t>-</a:t>
            </a:r>
            <a:r>
              <a:rPr lang="zh-TW" altLang="en-US" dirty="0" smtClean="0"/>
              <a:t>呂知懃 謝君旻</a:t>
            </a:r>
            <a:endParaRPr lang="en-US" altLang="zh-TW" dirty="0" smtClean="0"/>
          </a:p>
          <a:p>
            <a:r>
              <a:rPr lang="zh-TW" altLang="en-US" dirty="0" smtClean="0"/>
              <a:t>簡報內容</a:t>
            </a:r>
            <a:r>
              <a:rPr lang="en-US" altLang="zh-TW" dirty="0" smtClean="0"/>
              <a:t>-</a:t>
            </a:r>
            <a:r>
              <a:rPr lang="zh-TW" altLang="en-US" dirty="0" smtClean="0"/>
              <a:t>呂知懃 </a:t>
            </a:r>
            <a:endParaRPr lang="en-US" altLang="zh-TW" dirty="0" smtClean="0"/>
          </a:p>
          <a:p>
            <a:r>
              <a:rPr lang="zh-TW" altLang="en-US" dirty="0"/>
              <a:t>簡報統</a:t>
            </a:r>
            <a:r>
              <a:rPr lang="zh-TW" altLang="en-US" dirty="0" smtClean="0"/>
              <a:t>整美編</a:t>
            </a:r>
            <a:r>
              <a:rPr lang="en-US" altLang="zh-TW" dirty="0" smtClean="0"/>
              <a:t>-</a:t>
            </a:r>
            <a:r>
              <a:rPr lang="zh-TW" altLang="en-US" dirty="0" smtClean="0"/>
              <a:t>謝君旻</a:t>
            </a:r>
            <a:endParaRPr lang="en-US" altLang="zh-TW" dirty="0" smtClean="0"/>
          </a:p>
          <a:p>
            <a:r>
              <a:rPr lang="zh-TW" altLang="en-US" dirty="0"/>
              <a:t>教室</a:t>
            </a:r>
            <a:r>
              <a:rPr lang="zh-TW" altLang="en-US" dirty="0" smtClean="0"/>
              <a:t>佈置</a:t>
            </a:r>
            <a:r>
              <a:rPr lang="en-US" altLang="zh-TW" dirty="0" smtClean="0"/>
              <a:t>-</a:t>
            </a:r>
            <a:r>
              <a:rPr lang="zh-TW" altLang="en-US" dirty="0" smtClean="0"/>
              <a:t>李憶婷 林芷璇 尤思婷 游慧鈴</a:t>
            </a:r>
            <a:endParaRPr lang="en-US" altLang="zh-TW" dirty="0" smtClean="0"/>
          </a:p>
          <a:p>
            <a:r>
              <a:rPr lang="zh-TW" altLang="en-US" dirty="0" smtClean="0"/>
              <a:t>組別牌製作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陳婕寧 張芷蕓</a:t>
            </a:r>
            <a:endParaRPr lang="en-US" altLang="zh-TW" dirty="0" smtClean="0"/>
          </a:p>
          <a:p>
            <a:r>
              <a:rPr lang="zh-TW" altLang="en-US" dirty="0" smtClean="0"/>
              <a:t>大綱內容製作</a:t>
            </a:r>
            <a:r>
              <a:rPr lang="en-US" altLang="zh-TW" dirty="0" smtClean="0"/>
              <a:t>-</a:t>
            </a:r>
            <a:r>
              <a:rPr lang="zh-TW" altLang="en-US" dirty="0"/>
              <a:t>呂知</a:t>
            </a:r>
            <a:r>
              <a:rPr lang="zh-TW" altLang="en-US" dirty="0" smtClean="0"/>
              <a:t>懃 謝君旻</a:t>
            </a:r>
            <a:endParaRPr lang="en-US" altLang="zh-TW" dirty="0" smtClean="0"/>
          </a:p>
          <a:p>
            <a:r>
              <a:rPr lang="zh-TW" altLang="en-US" dirty="0"/>
              <a:t>影片</a:t>
            </a:r>
            <a:r>
              <a:rPr lang="zh-TW" altLang="en-US" dirty="0" smtClean="0"/>
              <a:t>製作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謝君旻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219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組員介紹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3" y="2492896"/>
            <a:ext cx="72358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sz="half" idx="4294967295"/>
          </p:nvPr>
        </p:nvSpPr>
        <p:spPr>
          <a:xfrm>
            <a:off x="1837043" y="4623691"/>
            <a:ext cx="1982788" cy="15446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張芷蕓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黛絲姊姊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09" y="980728"/>
            <a:ext cx="2500332" cy="3336381"/>
          </a:xfrm>
          <a:prstGeom prst="rect">
            <a:avLst/>
          </a:prstGeom>
        </p:spPr>
      </p:pic>
      <p:pic>
        <p:nvPicPr>
          <p:cNvPr id="11" name="內容版面配置區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08" y="1296317"/>
            <a:ext cx="2478909" cy="33077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7" y="2784860"/>
            <a:ext cx="2257038" cy="2257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50214"/>
            <a:ext cx="2383556" cy="312841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71690" y="4797152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林芷璇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米奇姊姊</a:t>
            </a:r>
          </a:p>
        </p:txBody>
      </p:sp>
    </p:spTree>
    <p:extLst>
      <p:ext uri="{BB962C8B-B14F-4D97-AF65-F5344CB8AC3E}">
        <p14:creationId xmlns:p14="http://schemas.microsoft.com/office/powerpoint/2010/main" val="29521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6556375" y="4830763"/>
            <a:ext cx="2587625" cy="16176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呂知懃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米妮姊姊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1548135" y="4437112"/>
            <a:ext cx="2663825" cy="16160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謝君旻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布魯托姊姊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7"/>
            <a:ext cx="2603539" cy="34740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603539" cy="347409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7000"/>
            <a:ext cx="2216290" cy="29088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38" y="3714815"/>
            <a:ext cx="2498547" cy="24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6348463" y="4797152"/>
            <a:ext cx="2016125" cy="14001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李憶婷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/>
              <a:t>小豬姊姊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2264438" y="4411760"/>
            <a:ext cx="2374900" cy="14017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陳婕寧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唐老鴨姊姊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36044"/>
            <a:ext cx="2443602" cy="32606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95167"/>
            <a:ext cx="2424436" cy="323510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2381250" cy="25336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" b="98033" l="5699" r="96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35425"/>
            <a:ext cx="1512168" cy="23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6394075" y="4899420"/>
            <a:ext cx="1873250" cy="1473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游慧鈴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維尼姊姊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1619223" y="4797152"/>
            <a:ext cx="3185779" cy="147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尤思婷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長髮公主姊姊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87" y="876216"/>
            <a:ext cx="2592288" cy="34590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0" y="1052736"/>
            <a:ext cx="2661960" cy="355205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72" l="0" r="97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02" y="3890550"/>
            <a:ext cx="1711214" cy="20177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3" b="94471" l="333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43353"/>
            <a:ext cx="2935831" cy="27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行事曆</a:t>
            </a:r>
            <a:r>
              <a:rPr lang="en-US" altLang="zh-TW" dirty="0" smtClean="0"/>
              <a:t>-</a:t>
            </a:r>
            <a:r>
              <a:rPr lang="zh-TW" altLang="en-US" dirty="0" smtClean="0"/>
              <a:t>預期方式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66" y="2426611"/>
            <a:ext cx="4694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920</Words>
  <Application>Microsoft Office PowerPoint</Application>
  <PresentationFormat>如螢幕大小 (4:3)</PresentationFormat>
  <Paragraphs>214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大綱</vt:lpstr>
      <vt:lpstr>三年四班班導師介紹</vt:lpstr>
      <vt:lpstr>組員介紹</vt:lpstr>
      <vt:lpstr>PowerPoint 簡報</vt:lpstr>
      <vt:lpstr>PowerPoint 簡報</vt:lpstr>
      <vt:lpstr>PowerPoint 簡報</vt:lpstr>
      <vt:lpstr>PowerPoint 簡報</vt:lpstr>
      <vt:lpstr>行事曆-預期方式</vt:lpstr>
      <vt:lpstr>PowerPoint 簡報</vt:lpstr>
      <vt:lpstr>行前討論與準備</vt:lpstr>
      <vt:lpstr>教學相關與道具製作 </vt:lpstr>
      <vt:lpstr>我們的服務過程</vt:lpstr>
      <vt:lpstr>卡通人物初次見面會</vt:lpstr>
      <vt:lpstr>PPT投影方式教學</vt:lpstr>
      <vt:lpstr>PowerPoint 簡報</vt:lpstr>
      <vt:lpstr>字卡落在你手上</vt:lpstr>
      <vt:lpstr>猜猜字卡在哪裡</vt:lpstr>
      <vt:lpstr>1.2.3木頭人</vt:lpstr>
      <vt:lpstr>複習時間考驗記憶力</vt:lpstr>
      <vt:lpstr>我們所製作學習單 </vt:lpstr>
      <vt:lpstr>獎勵方式</vt:lpstr>
      <vt:lpstr>獎勵方式 </vt:lpstr>
      <vt:lpstr>影片欣賞 </vt:lpstr>
      <vt:lpstr>遇到問題與解決方法 </vt:lpstr>
      <vt:lpstr>PowerPoint 簡報</vt:lpstr>
      <vt:lpstr>PowerPoint 簡報</vt:lpstr>
      <vt:lpstr>PowerPoint 簡報</vt:lpstr>
      <vt:lpstr>PowerPoint 簡報</vt:lpstr>
      <vt:lpstr>PowerPoint 簡報</vt:lpstr>
      <vt:lpstr>後續發展</vt:lpstr>
      <vt:lpstr>PowerPoint 簡報</vt:lpstr>
      <vt:lpstr>心得分享</vt:lpstr>
      <vt:lpstr>工作分配表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www</dc:creator>
  <cp:lastModifiedBy>pc220-412</cp:lastModifiedBy>
  <cp:revision>44</cp:revision>
  <dcterms:created xsi:type="dcterms:W3CDTF">2014-05-10T10:36:38Z</dcterms:created>
  <dcterms:modified xsi:type="dcterms:W3CDTF">2014-05-19T05:04:53Z</dcterms:modified>
</cp:coreProperties>
</file>