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98" r:id="rId4"/>
    <p:sldId id="299" r:id="rId5"/>
    <p:sldId id="300" r:id="rId6"/>
    <p:sldId id="324" r:id="rId7"/>
    <p:sldId id="301" r:id="rId8"/>
    <p:sldId id="302" r:id="rId9"/>
    <p:sldId id="333" r:id="rId10"/>
    <p:sldId id="303" r:id="rId11"/>
    <p:sldId id="304" r:id="rId12"/>
    <p:sldId id="334" r:id="rId13"/>
    <p:sldId id="305" r:id="rId14"/>
    <p:sldId id="306" r:id="rId15"/>
    <p:sldId id="307" r:id="rId16"/>
    <p:sldId id="336" r:id="rId17"/>
    <p:sldId id="308" r:id="rId18"/>
    <p:sldId id="309" r:id="rId19"/>
    <p:sldId id="325" r:id="rId20"/>
    <p:sldId id="310" r:id="rId21"/>
    <p:sldId id="326" r:id="rId22"/>
    <p:sldId id="327" r:id="rId23"/>
    <p:sldId id="337" r:id="rId24"/>
    <p:sldId id="311" r:id="rId25"/>
    <p:sldId id="312" r:id="rId26"/>
    <p:sldId id="313" r:id="rId27"/>
    <p:sldId id="335" r:id="rId28"/>
    <p:sldId id="314" r:id="rId29"/>
    <p:sldId id="315" r:id="rId30"/>
    <p:sldId id="316" r:id="rId31"/>
    <p:sldId id="317" r:id="rId32"/>
    <p:sldId id="318" r:id="rId33"/>
    <p:sldId id="319" r:id="rId34"/>
    <p:sldId id="328" r:id="rId35"/>
    <p:sldId id="320" r:id="rId36"/>
    <p:sldId id="330" r:id="rId37"/>
    <p:sldId id="321" r:id="rId38"/>
    <p:sldId id="322" r:id="rId39"/>
    <p:sldId id="323" r:id="rId40"/>
    <p:sldId id="331" r:id="rId41"/>
    <p:sldId id="332" r:id="rId42"/>
    <p:sldId id="338" r:id="rId4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A50021"/>
    <a:srgbClr val="0066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9" autoAdjust="0"/>
  </p:normalViewPr>
  <p:slideViewPr>
    <p:cSldViewPr>
      <p:cViewPr>
        <p:scale>
          <a:sx n="60" d="100"/>
          <a:sy n="60" d="100"/>
        </p:scale>
        <p:origin x="-1613" y="-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8/layout/VerticalCircle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zh-TW" altLang="en-US" sz="3200" dirty="0" smtClean="0"/>
            <a:t>表達異議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 custT="1"/>
      <dgm:spPr/>
      <dgm:t>
        <a:bodyPr/>
        <a:lstStyle/>
        <a:p>
          <a:r>
            <a:rPr lang="zh-TW" altLang="en-US" sz="3200" dirty="0" smtClean="0"/>
            <a:t>相互依賴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 custT="1"/>
      <dgm:spPr/>
      <dgm:t>
        <a:bodyPr/>
        <a:lstStyle/>
        <a:p>
          <a:r>
            <a:rPr lang="zh-TW" altLang="en-US" sz="3200" dirty="0" smtClean="0"/>
            <a:t>反對</a:t>
          </a:r>
          <a:endParaRPr lang="zh-TW" altLang="en-US" sz="3200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8DCFE20E-6412-4BD8-99F6-2171BAA1273F}" type="pres">
      <dgm:prSet presAssocID="{4D6F260A-520C-4C0D-9B90-7D0E3AD93A74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1263B6E-28A7-4A1E-A23D-9F5837F7AC4C}" type="pres">
      <dgm:prSet presAssocID="{1E7AAC81-B232-4629-9467-795179B46AC6}" presName="noChildren" presStyleCnt="0"/>
      <dgm:spPr/>
    </dgm:pt>
    <dgm:pt modelId="{341CFE50-CB43-4469-A1BB-6223975A6B0B}" type="pres">
      <dgm:prSet presAssocID="{1E7AAC81-B232-4629-9467-795179B46AC6}" presName="gap" presStyleCnt="0"/>
      <dgm:spPr/>
    </dgm:pt>
    <dgm:pt modelId="{7645953B-B49F-4AA4-979D-D058B6305313}" type="pres">
      <dgm:prSet presAssocID="{1E7AAC81-B232-4629-9467-795179B46AC6}" presName="medCircle2" presStyleLbl="vennNode1" presStyleIdx="0" presStyleCnt="3" custLinFactNeighborY="-23530"/>
      <dgm:spPr/>
    </dgm:pt>
    <dgm:pt modelId="{B1D6815B-F5DC-45CC-900F-FA1EE867E72D}" type="pres">
      <dgm:prSet presAssocID="{1E7AAC81-B232-4629-9467-795179B46AC6}" presName="txLvlOnly1" presStyleLbl="revTx" presStyleIdx="0" presStyleCnt="3" custLinFactNeighborY="-23530"/>
      <dgm:spPr/>
      <dgm:t>
        <a:bodyPr/>
        <a:lstStyle/>
        <a:p>
          <a:endParaRPr lang="zh-TW" altLang="en-US"/>
        </a:p>
      </dgm:t>
    </dgm:pt>
    <dgm:pt modelId="{60839E8F-DD12-4178-9779-4A74B62DAA7D}" type="pres">
      <dgm:prSet presAssocID="{146F712B-BA0C-475D-96CE-03A5F3455BF0}" presName="noChildren" presStyleCnt="0"/>
      <dgm:spPr/>
    </dgm:pt>
    <dgm:pt modelId="{334D7DE4-2028-47C6-82F8-7E66523B0279}" type="pres">
      <dgm:prSet presAssocID="{146F712B-BA0C-475D-96CE-03A5F3455BF0}" presName="gap" presStyleCnt="0"/>
      <dgm:spPr/>
    </dgm:pt>
    <dgm:pt modelId="{032740D4-8CAB-4E56-AD78-264F4ABFAA9C}" type="pres">
      <dgm:prSet presAssocID="{146F712B-BA0C-475D-96CE-03A5F3455BF0}" presName="medCircle2" presStyleLbl="vennNode1" presStyleIdx="1" presStyleCnt="3"/>
      <dgm:spPr/>
    </dgm:pt>
    <dgm:pt modelId="{B8F97BF4-1DE8-4A78-80FA-2B7BCDB27D52}" type="pres">
      <dgm:prSet presAssocID="{146F712B-BA0C-475D-96CE-03A5F3455BF0}" presName="txLvlOnly1" presStyleLbl="revTx" presStyleIdx="1" presStyleCnt="3"/>
      <dgm:spPr/>
      <dgm:t>
        <a:bodyPr/>
        <a:lstStyle/>
        <a:p>
          <a:endParaRPr lang="zh-TW" altLang="en-US"/>
        </a:p>
      </dgm:t>
    </dgm:pt>
    <dgm:pt modelId="{B2B76165-89FC-4F96-BE70-DA7E311F9E17}" type="pres">
      <dgm:prSet presAssocID="{8EA161E6-F4DE-4FEE-92AE-7006FC644B80}" presName="noChildren" presStyleCnt="0"/>
      <dgm:spPr/>
    </dgm:pt>
    <dgm:pt modelId="{3623DB96-F2B8-4265-AB01-8EEB75CC4BCF}" type="pres">
      <dgm:prSet presAssocID="{8EA161E6-F4DE-4FEE-92AE-7006FC644B80}" presName="gap" presStyleCnt="0"/>
      <dgm:spPr/>
    </dgm:pt>
    <dgm:pt modelId="{559A9BA8-C677-4E79-88DA-D6258F106386}" type="pres">
      <dgm:prSet presAssocID="{8EA161E6-F4DE-4FEE-92AE-7006FC644B80}" presName="medCircle2" presStyleLbl="vennNode1" presStyleIdx="2" presStyleCnt="3" custLinFactNeighborY="16743"/>
      <dgm:spPr/>
    </dgm:pt>
    <dgm:pt modelId="{16A1118B-3DBC-472D-B8CC-019621A88150}" type="pres">
      <dgm:prSet presAssocID="{8EA161E6-F4DE-4FEE-92AE-7006FC644B80}" presName="txLvlOnly1" presStyleLbl="revTx" presStyleIdx="2" presStyleCnt="3" custLinFactNeighborY="16743"/>
      <dgm:spPr/>
      <dgm:t>
        <a:bodyPr/>
        <a:lstStyle/>
        <a:p>
          <a:endParaRPr lang="zh-TW" altLang="en-US"/>
        </a:p>
      </dgm:t>
    </dgm:pt>
  </dgm:ptLst>
  <dgm:cxnLst>
    <dgm:cxn modelId="{5F8A88CB-0567-4754-8D0F-3DF315030A4E}" type="presOf" srcId="{8EA161E6-F4DE-4FEE-92AE-7006FC644B80}" destId="{16A1118B-3DBC-472D-B8CC-019621A88150}" srcOrd="0" destOrd="0" presId="urn:microsoft.com/office/officeart/2008/layout/VerticalCircleList"/>
    <dgm:cxn modelId="{16AD4896-074D-4E46-8142-6322C3E5A9E5}" type="presOf" srcId="{1E7AAC81-B232-4629-9467-795179B46AC6}" destId="{B1D6815B-F5DC-45CC-900F-FA1EE867E72D}" srcOrd="0" destOrd="0" presId="urn:microsoft.com/office/officeart/2008/layout/VerticalCircleList"/>
    <dgm:cxn modelId="{084B38C1-2773-44D1-9EA0-DA6EA988795D}" type="presOf" srcId="{146F712B-BA0C-475D-96CE-03A5F3455BF0}" destId="{B8F97BF4-1DE8-4A78-80FA-2B7BCDB27D52}" srcOrd="0" destOrd="0" presId="urn:microsoft.com/office/officeart/2008/layout/VerticalCircleList"/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E3EEE627-A711-435E-8DA0-5740B437FFD4}" type="presOf" srcId="{4D6F260A-520C-4C0D-9B90-7D0E3AD93A74}" destId="{8DCFE20E-6412-4BD8-99F6-2171BAA1273F}" srcOrd="0" destOrd="0" presId="urn:microsoft.com/office/officeart/2008/layout/VerticalCircleList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8941D802-C4E8-4F11-BBF2-56145064DECA}" type="presParOf" srcId="{8DCFE20E-6412-4BD8-99F6-2171BAA1273F}" destId="{01263B6E-28A7-4A1E-A23D-9F5837F7AC4C}" srcOrd="0" destOrd="0" presId="urn:microsoft.com/office/officeart/2008/layout/VerticalCircleList"/>
    <dgm:cxn modelId="{86EE79A2-0846-4A3D-BE29-22716054D0F3}" type="presParOf" srcId="{01263B6E-28A7-4A1E-A23D-9F5837F7AC4C}" destId="{341CFE50-CB43-4469-A1BB-6223975A6B0B}" srcOrd="0" destOrd="0" presId="urn:microsoft.com/office/officeart/2008/layout/VerticalCircleList"/>
    <dgm:cxn modelId="{93BF00D1-9C37-4DD4-99C2-A69CF754252D}" type="presParOf" srcId="{01263B6E-28A7-4A1E-A23D-9F5837F7AC4C}" destId="{7645953B-B49F-4AA4-979D-D058B6305313}" srcOrd="1" destOrd="0" presId="urn:microsoft.com/office/officeart/2008/layout/VerticalCircleList"/>
    <dgm:cxn modelId="{28A43BFE-DA5F-4809-86BB-8314B402F896}" type="presParOf" srcId="{01263B6E-28A7-4A1E-A23D-9F5837F7AC4C}" destId="{B1D6815B-F5DC-45CC-900F-FA1EE867E72D}" srcOrd="2" destOrd="0" presId="urn:microsoft.com/office/officeart/2008/layout/VerticalCircleList"/>
    <dgm:cxn modelId="{A61D4DED-FCAA-4B3C-9125-985AA7BBE374}" type="presParOf" srcId="{8DCFE20E-6412-4BD8-99F6-2171BAA1273F}" destId="{60839E8F-DD12-4178-9779-4A74B62DAA7D}" srcOrd="1" destOrd="0" presId="urn:microsoft.com/office/officeart/2008/layout/VerticalCircleList"/>
    <dgm:cxn modelId="{FF8483D7-1DEC-47F9-A645-5BF41D8DCE4A}" type="presParOf" srcId="{60839E8F-DD12-4178-9779-4A74B62DAA7D}" destId="{334D7DE4-2028-47C6-82F8-7E66523B0279}" srcOrd="0" destOrd="0" presId="urn:microsoft.com/office/officeart/2008/layout/VerticalCircleList"/>
    <dgm:cxn modelId="{C61FDDB5-B082-4FEF-A6AE-0F3CAE90541F}" type="presParOf" srcId="{60839E8F-DD12-4178-9779-4A74B62DAA7D}" destId="{032740D4-8CAB-4E56-AD78-264F4ABFAA9C}" srcOrd="1" destOrd="0" presId="urn:microsoft.com/office/officeart/2008/layout/VerticalCircleList"/>
    <dgm:cxn modelId="{2ED54DFD-85BD-4A2D-A005-0C1A169AD01B}" type="presParOf" srcId="{60839E8F-DD12-4178-9779-4A74B62DAA7D}" destId="{B8F97BF4-1DE8-4A78-80FA-2B7BCDB27D52}" srcOrd="2" destOrd="0" presId="urn:microsoft.com/office/officeart/2008/layout/VerticalCircleList"/>
    <dgm:cxn modelId="{C3DA1175-837A-4FD9-AC36-657DAF28F031}" type="presParOf" srcId="{8DCFE20E-6412-4BD8-99F6-2171BAA1273F}" destId="{B2B76165-89FC-4F96-BE70-DA7E311F9E17}" srcOrd="2" destOrd="0" presId="urn:microsoft.com/office/officeart/2008/layout/VerticalCircleList"/>
    <dgm:cxn modelId="{12D81C99-8E44-4E44-9981-8664810F0DBE}" type="presParOf" srcId="{B2B76165-89FC-4F96-BE70-DA7E311F9E17}" destId="{3623DB96-F2B8-4265-AB01-8EEB75CC4BCF}" srcOrd="0" destOrd="0" presId="urn:microsoft.com/office/officeart/2008/layout/VerticalCircleList"/>
    <dgm:cxn modelId="{A9844231-A477-4545-93B4-A7FCAF32DA5D}" type="presParOf" srcId="{B2B76165-89FC-4F96-BE70-DA7E311F9E17}" destId="{559A9BA8-C677-4E79-88DA-D6258F106386}" srcOrd="1" destOrd="0" presId="urn:microsoft.com/office/officeart/2008/layout/VerticalCircleList"/>
    <dgm:cxn modelId="{E5B0DD71-0D6A-44F9-9EBD-5A2B30763E48}" type="presParOf" srcId="{B2B76165-89FC-4F96-BE70-DA7E311F9E17}" destId="{16A1118B-3DBC-472D-B8CC-019621A8815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zh-TW" altLang="en-US" sz="3200" dirty="0" smtClean="0"/>
            <a:t>潛在階段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 custT="1"/>
      <dgm:spPr/>
      <dgm:t>
        <a:bodyPr/>
        <a:lstStyle/>
        <a:p>
          <a:r>
            <a:rPr lang="zh-TW" altLang="en-US" sz="3200" dirty="0" smtClean="0"/>
            <a:t>認知階段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 custT="1"/>
      <dgm:spPr/>
      <dgm:t>
        <a:bodyPr/>
        <a:lstStyle/>
        <a:p>
          <a:r>
            <a:rPr lang="zh-TW" altLang="en-US" sz="3200" dirty="0" smtClean="0"/>
            <a:t>行為階段</a:t>
          </a:r>
          <a:endParaRPr lang="zh-TW" altLang="en-US" sz="3200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9DF53093-4ABD-412B-9D04-C1413D24C94F}">
      <dgm:prSet custT="1"/>
      <dgm:spPr/>
      <dgm:t>
        <a:bodyPr/>
        <a:lstStyle/>
        <a:p>
          <a:r>
            <a:rPr lang="zh-TW" altLang="en-US" sz="3200" smtClean="0"/>
            <a:t>結果階段</a:t>
          </a:r>
          <a:endParaRPr lang="zh-TW" altLang="en-US" sz="3200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F02585-9A74-4BCB-8D9A-164B0E87E648}" type="parTrans" cxnId="{DE163D45-F880-4680-819F-D76E2627E1C4}">
      <dgm:prSet/>
      <dgm:spPr/>
      <dgm:t>
        <a:bodyPr/>
        <a:lstStyle/>
        <a:p>
          <a:endParaRPr lang="zh-TW" altLang="en-US"/>
        </a:p>
      </dgm:t>
    </dgm:pt>
    <dgm:pt modelId="{C2A46E34-AF83-49D3-A888-8387504653E9}" type="sibTrans" cxnId="{DE163D45-F880-4680-819F-D76E2627E1C4}">
      <dgm:prSet/>
      <dgm:spPr/>
      <dgm:t>
        <a:bodyPr/>
        <a:lstStyle/>
        <a:p>
          <a:endParaRPr lang="zh-TW" altLang="en-US"/>
        </a:p>
      </dgm:t>
    </dgm:pt>
    <dgm:pt modelId="{A0C287E5-DB68-4DDF-8F53-E13E5B0285BE}" type="pres">
      <dgm:prSet presAssocID="{4D6F260A-520C-4C0D-9B90-7D0E3AD93A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9A2066-D94B-495D-ADAE-F16E1C44BEF8}" type="pres">
      <dgm:prSet presAssocID="{9DF53093-4ABD-412B-9D04-C1413D24C94F}" presName="boxAndChildren" presStyleCnt="0"/>
      <dgm:spPr/>
    </dgm:pt>
    <dgm:pt modelId="{F104ECC3-D5B1-4523-86FB-E4206271CDBB}" type="pres">
      <dgm:prSet presAssocID="{9DF53093-4ABD-412B-9D04-C1413D24C94F}" presName="parentTextBox" presStyleLbl="node1" presStyleIdx="0" presStyleCnt="4"/>
      <dgm:spPr/>
      <dgm:t>
        <a:bodyPr/>
        <a:lstStyle/>
        <a:p>
          <a:endParaRPr lang="zh-TW" altLang="en-US"/>
        </a:p>
      </dgm:t>
    </dgm:pt>
    <dgm:pt modelId="{BB4B0372-2DD3-4A61-BB4C-C54CE1523ECF}" type="pres">
      <dgm:prSet presAssocID="{DB1B3080-EB62-4805-A10E-1C4244861E00}" presName="sp" presStyleCnt="0"/>
      <dgm:spPr/>
    </dgm:pt>
    <dgm:pt modelId="{13328383-6D02-4357-93D5-970A71DE334D}" type="pres">
      <dgm:prSet presAssocID="{8EA161E6-F4DE-4FEE-92AE-7006FC644B80}" presName="arrowAndChildren" presStyleCnt="0"/>
      <dgm:spPr/>
    </dgm:pt>
    <dgm:pt modelId="{85FBAE55-B49B-40FF-8152-612F70A002A6}" type="pres">
      <dgm:prSet presAssocID="{8EA161E6-F4DE-4FEE-92AE-7006FC644B80}" presName="parentTextArrow" presStyleLbl="node1" presStyleIdx="1" presStyleCnt="4"/>
      <dgm:spPr/>
      <dgm:t>
        <a:bodyPr/>
        <a:lstStyle/>
        <a:p>
          <a:endParaRPr lang="zh-TW" altLang="en-US"/>
        </a:p>
      </dgm:t>
    </dgm:pt>
    <dgm:pt modelId="{C97490B7-0EFD-4041-9F0E-A1D5BB489C52}" type="pres">
      <dgm:prSet presAssocID="{BFC41A31-8B2B-472D-AEFE-8DCE65D3D6E2}" presName="sp" presStyleCnt="0"/>
      <dgm:spPr/>
      <dgm:t>
        <a:bodyPr/>
        <a:lstStyle/>
        <a:p>
          <a:endParaRPr lang="zh-TW" altLang="en-US"/>
        </a:p>
      </dgm:t>
    </dgm:pt>
    <dgm:pt modelId="{D4FA66EE-5533-4B33-B75C-4564624651E7}" type="pres">
      <dgm:prSet presAssocID="{146F712B-BA0C-475D-96CE-03A5F3455BF0}" presName="arrowAndChildren" presStyleCnt="0"/>
      <dgm:spPr/>
      <dgm:t>
        <a:bodyPr/>
        <a:lstStyle/>
        <a:p>
          <a:endParaRPr lang="zh-TW" altLang="en-US"/>
        </a:p>
      </dgm:t>
    </dgm:pt>
    <dgm:pt modelId="{3F28AB3B-D14E-478D-9906-E9BF20E99422}" type="pres">
      <dgm:prSet presAssocID="{146F712B-BA0C-475D-96CE-03A5F3455BF0}" presName="parentTextArrow" presStyleLbl="node1" presStyleIdx="2" presStyleCnt="4"/>
      <dgm:spPr/>
      <dgm:t>
        <a:bodyPr/>
        <a:lstStyle/>
        <a:p>
          <a:endParaRPr lang="zh-TW" altLang="en-US"/>
        </a:p>
      </dgm:t>
    </dgm:pt>
    <dgm:pt modelId="{E1F66CC2-6039-4AE0-88F2-A6E564B987C9}" type="pres">
      <dgm:prSet presAssocID="{E9F3C806-E2BA-4CA0-8365-557B3265570C}" presName="sp" presStyleCnt="0"/>
      <dgm:spPr/>
      <dgm:t>
        <a:bodyPr/>
        <a:lstStyle/>
        <a:p>
          <a:endParaRPr lang="zh-TW" altLang="en-US"/>
        </a:p>
      </dgm:t>
    </dgm:pt>
    <dgm:pt modelId="{14FAFAA0-42C2-4DFA-82E1-640E6006C865}" type="pres">
      <dgm:prSet presAssocID="{1E7AAC81-B232-4629-9467-795179B46AC6}" presName="arrowAndChildren" presStyleCnt="0"/>
      <dgm:spPr/>
      <dgm:t>
        <a:bodyPr/>
        <a:lstStyle/>
        <a:p>
          <a:endParaRPr lang="zh-TW" altLang="en-US"/>
        </a:p>
      </dgm:t>
    </dgm:pt>
    <dgm:pt modelId="{082E5C96-9B68-4096-916A-F2E19458A71F}" type="pres">
      <dgm:prSet presAssocID="{1E7AAC81-B232-4629-9467-795179B46AC6}" presName="parentTextArrow" presStyleLbl="node1" presStyleIdx="3" presStyleCnt="4" custLinFactNeighborY="-84926"/>
      <dgm:spPr/>
      <dgm:t>
        <a:bodyPr/>
        <a:lstStyle/>
        <a:p>
          <a:endParaRPr lang="zh-TW" altLang="en-US"/>
        </a:p>
      </dgm:t>
    </dgm:pt>
  </dgm:ptLst>
  <dgm:cxnLst>
    <dgm:cxn modelId="{439D2D5F-154C-40E0-B892-01144D91751F}" type="presOf" srcId="{146F712B-BA0C-475D-96CE-03A5F3455BF0}" destId="{3F28AB3B-D14E-478D-9906-E9BF20E99422}" srcOrd="0" destOrd="0" presId="urn:microsoft.com/office/officeart/2005/8/layout/process4"/>
    <dgm:cxn modelId="{399FA09C-225F-45DC-BE3A-4D84B2EC0165}" type="presOf" srcId="{1E7AAC81-B232-4629-9467-795179B46AC6}" destId="{082E5C96-9B68-4096-916A-F2E19458A71F}" srcOrd="0" destOrd="0" presId="urn:microsoft.com/office/officeart/2005/8/layout/process4"/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C90E8F4A-F96F-4439-B83F-C7885B225ECB}" type="presOf" srcId="{8EA161E6-F4DE-4FEE-92AE-7006FC644B80}" destId="{85FBAE55-B49B-40FF-8152-612F70A002A6}" srcOrd="0" destOrd="0" presId="urn:microsoft.com/office/officeart/2005/8/layout/process4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8B9B2054-5200-4341-8537-2CB61FB5C6D8}" type="presOf" srcId="{9DF53093-4ABD-412B-9D04-C1413D24C94F}" destId="{F104ECC3-D5B1-4523-86FB-E4206271CDBB}" srcOrd="0" destOrd="0" presId="urn:microsoft.com/office/officeart/2005/8/layout/process4"/>
    <dgm:cxn modelId="{513DE5AC-BB16-47B9-88A8-80FFE1267139}" type="presOf" srcId="{4D6F260A-520C-4C0D-9B90-7D0E3AD93A74}" destId="{A0C287E5-DB68-4DDF-8F53-E13E5B0285BE}" srcOrd="0" destOrd="0" presId="urn:microsoft.com/office/officeart/2005/8/layout/process4"/>
    <dgm:cxn modelId="{DE163D45-F880-4680-819F-D76E2627E1C4}" srcId="{4D6F260A-520C-4C0D-9B90-7D0E3AD93A74}" destId="{9DF53093-4ABD-412B-9D04-C1413D24C94F}" srcOrd="3" destOrd="0" parTransId="{C1F02585-9A74-4BCB-8D9A-164B0E87E648}" sibTransId="{C2A46E34-AF83-49D3-A888-8387504653E9}"/>
    <dgm:cxn modelId="{4FD580D7-E4D1-4EAA-8EA8-DB2CFE84B9C9}" type="presParOf" srcId="{A0C287E5-DB68-4DDF-8F53-E13E5B0285BE}" destId="{359A2066-D94B-495D-ADAE-F16E1C44BEF8}" srcOrd="0" destOrd="0" presId="urn:microsoft.com/office/officeart/2005/8/layout/process4"/>
    <dgm:cxn modelId="{E08C9EED-D4C6-42D0-9165-DA689EBF9168}" type="presParOf" srcId="{359A2066-D94B-495D-ADAE-F16E1C44BEF8}" destId="{F104ECC3-D5B1-4523-86FB-E4206271CDBB}" srcOrd="0" destOrd="0" presId="urn:microsoft.com/office/officeart/2005/8/layout/process4"/>
    <dgm:cxn modelId="{123D31AC-6061-40E8-8887-CA2D1A5AE85F}" type="presParOf" srcId="{A0C287E5-DB68-4DDF-8F53-E13E5B0285BE}" destId="{BB4B0372-2DD3-4A61-BB4C-C54CE1523ECF}" srcOrd="1" destOrd="0" presId="urn:microsoft.com/office/officeart/2005/8/layout/process4"/>
    <dgm:cxn modelId="{FF69C807-B6D3-44E0-9ED9-7EE6D2F645EC}" type="presParOf" srcId="{A0C287E5-DB68-4DDF-8F53-E13E5B0285BE}" destId="{13328383-6D02-4357-93D5-970A71DE334D}" srcOrd="2" destOrd="0" presId="urn:microsoft.com/office/officeart/2005/8/layout/process4"/>
    <dgm:cxn modelId="{5AA7184D-9CC3-4C2E-B7FD-01867104FC64}" type="presParOf" srcId="{13328383-6D02-4357-93D5-970A71DE334D}" destId="{85FBAE55-B49B-40FF-8152-612F70A002A6}" srcOrd="0" destOrd="0" presId="urn:microsoft.com/office/officeart/2005/8/layout/process4"/>
    <dgm:cxn modelId="{AF10A0AB-F693-4589-B941-9928C1B34323}" type="presParOf" srcId="{A0C287E5-DB68-4DDF-8F53-E13E5B0285BE}" destId="{C97490B7-0EFD-4041-9F0E-A1D5BB489C52}" srcOrd="3" destOrd="0" presId="urn:microsoft.com/office/officeart/2005/8/layout/process4"/>
    <dgm:cxn modelId="{4A1BEE39-4502-4B70-8468-A00E467D45E6}" type="presParOf" srcId="{A0C287E5-DB68-4DDF-8F53-E13E5B0285BE}" destId="{D4FA66EE-5533-4B33-B75C-4564624651E7}" srcOrd="4" destOrd="0" presId="urn:microsoft.com/office/officeart/2005/8/layout/process4"/>
    <dgm:cxn modelId="{A1E10D71-6F28-461C-B828-BA3EDC55DE36}" type="presParOf" srcId="{D4FA66EE-5533-4B33-B75C-4564624651E7}" destId="{3F28AB3B-D14E-478D-9906-E9BF20E99422}" srcOrd="0" destOrd="0" presId="urn:microsoft.com/office/officeart/2005/8/layout/process4"/>
    <dgm:cxn modelId="{6D487FA4-27C6-453B-B758-420BADFD071C}" type="presParOf" srcId="{A0C287E5-DB68-4DDF-8F53-E13E5B0285BE}" destId="{E1F66CC2-6039-4AE0-88F2-A6E564B987C9}" srcOrd="5" destOrd="0" presId="urn:microsoft.com/office/officeart/2005/8/layout/process4"/>
    <dgm:cxn modelId="{0ACA4FE9-EBC4-415C-8C67-D5127A467E52}" type="presParOf" srcId="{A0C287E5-DB68-4DDF-8F53-E13E5B0285BE}" destId="{14FAFAA0-42C2-4DFA-82E1-640E6006C865}" srcOrd="6" destOrd="0" presId="urn:microsoft.com/office/officeart/2005/8/layout/process4"/>
    <dgm:cxn modelId="{0DD82730-7764-40F6-B274-4508FCEA3DC5}" type="presParOf" srcId="{14FAFAA0-42C2-4DFA-82E1-640E6006C865}" destId="{082E5C96-9B68-4096-916A-F2E19458A7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zh-TW" altLang="en-US" sz="3200" dirty="0" smtClean="0"/>
            <a:t>退縮</a:t>
          </a:r>
          <a:r>
            <a:rPr lang="en-US" sz="3200" dirty="0" smtClean="0"/>
            <a:t> </a:t>
          </a:r>
          <a:r>
            <a:rPr lang="en-US" altLang="zh-TW" sz="3200" dirty="0" smtClean="0"/>
            <a:t>(withdrawal)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 custT="1"/>
      <dgm:spPr/>
      <dgm:t>
        <a:bodyPr/>
        <a:lstStyle/>
        <a:p>
          <a:r>
            <a:rPr lang="zh-TW" altLang="en-US" sz="3200" dirty="0" smtClean="0"/>
            <a:t>投降</a:t>
          </a:r>
          <a:r>
            <a:rPr lang="en-US" sz="3200" dirty="0" smtClean="0"/>
            <a:t> </a:t>
          </a:r>
          <a:r>
            <a:rPr lang="en-US" altLang="zh-TW" sz="3200" dirty="0" smtClean="0"/>
            <a:t>(surrender)</a:t>
          </a:r>
          <a:endParaRPr lang="zh-TW" altLang="en-US" sz="3200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 custT="1"/>
      <dgm:spPr/>
      <dgm:t>
        <a:bodyPr/>
        <a:lstStyle/>
        <a:p>
          <a:r>
            <a:rPr lang="zh-TW" altLang="en-US" sz="3200" dirty="0" smtClean="0"/>
            <a:t>攻擊</a:t>
          </a:r>
          <a:r>
            <a:rPr lang="en-US" sz="3200" dirty="0" smtClean="0"/>
            <a:t> </a:t>
          </a:r>
          <a:r>
            <a:rPr lang="en-US" altLang="zh-TW" sz="3200" dirty="0" smtClean="0"/>
            <a:t>(aggression)</a:t>
          </a:r>
          <a:endParaRPr lang="zh-TW" altLang="en-US" sz="3200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9DF53093-4ABD-412B-9D04-C1413D24C94F}">
      <dgm:prSet custT="1"/>
      <dgm:spPr/>
      <dgm:t>
        <a:bodyPr/>
        <a:lstStyle/>
        <a:p>
          <a:r>
            <a:rPr lang="zh-TW" altLang="en-US" sz="3200" dirty="0" smtClean="0"/>
            <a:t>說服</a:t>
          </a:r>
          <a:r>
            <a:rPr lang="en-US" sz="3200" dirty="0" smtClean="0"/>
            <a:t> </a:t>
          </a:r>
          <a:r>
            <a:rPr lang="en-US" altLang="zh-TW" sz="3200" dirty="0" smtClean="0"/>
            <a:t>(persuasion)</a:t>
          </a:r>
          <a:endParaRPr lang="zh-TW" altLang="en-US" sz="3200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F02585-9A74-4BCB-8D9A-164B0E87E648}" type="parTrans" cxnId="{DE163D45-F880-4680-819F-D76E2627E1C4}">
      <dgm:prSet/>
      <dgm:spPr/>
      <dgm:t>
        <a:bodyPr/>
        <a:lstStyle/>
        <a:p>
          <a:endParaRPr lang="zh-TW" altLang="en-US"/>
        </a:p>
      </dgm:t>
    </dgm:pt>
    <dgm:pt modelId="{C2A46E34-AF83-49D3-A888-8387504653E9}" type="sibTrans" cxnId="{DE163D45-F880-4680-819F-D76E2627E1C4}">
      <dgm:prSet/>
      <dgm:spPr/>
      <dgm:t>
        <a:bodyPr/>
        <a:lstStyle/>
        <a:p>
          <a:endParaRPr lang="zh-TW" altLang="en-US"/>
        </a:p>
      </dgm:t>
    </dgm:pt>
    <dgm:pt modelId="{03FF4FCB-E271-4F96-832A-314AB6FC53E2}">
      <dgm:prSet custT="1"/>
      <dgm:spPr/>
      <dgm:t>
        <a:bodyPr/>
        <a:lstStyle/>
        <a:p>
          <a:r>
            <a:rPr lang="zh-TW" altLang="en-US" sz="3200" dirty="0" smtClean="0"/>
            <a:t>討論</a:t>
          </a:r>
          <a:r>
            <a:rPr lang="en-US" sz="3200" dirty="0" smtClean="0"/>
            <a:t> </a:t>
          </a:r>
          <a:r>
            <a:rPr lang="en-US" altLang="zh-TW" sz="3200" dirty="0" smtClean="0"/>
            <a:t>(discussion)</a:t>
          </a:r>
          <a:endParaRPr lang="zh-TW" altLang="en-US" sz="3200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3EAE273F-4295-4DE3-B5B3-DA86D051948D}" type="parTrans" cxnId="{F432EB9F-2FB5-46BD-850E-E499FB551492}">
      <dgm:prSet/>
      <dgm:spPr/>
      <dgm:t>
        <a:bodyPr/>
        <a:lstStyle/>
        <a:p>
          <a:endParaRPr lang="zh-TW" altLang="en-US"/>
        </a:p>
      </dgm:t>
    </dgm:pt>
    <dgm:pt modelId="{AAFBAF4C-5F8C-4F93-B808-F50CC2B0D719}" type="sibTrans" cxnId="{F432EB9F-2FB5-46BD-850E-E499FB551492}">
      <dgm:prSet/>
      <dgm:spPr/>
      <dgm:t>
        <a:bodyPr/>
        <a:lstStyle/>
        <a:p>
          <a:endParaRPr lang="zh-TW" altLang="en-US"/>
        </a:p>
      </dgm:t>
    </dgm:pt>
    <dgm:pt modelId="{CE84E7BD-A6B7-4FF9-ACC3-EB3FB50B94A8}" type="pres">
      <dgm:prSet presAssocID="{4D6F260A-520C-4C0D-9B90-7D0E3AD93A74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969FCECC-7EE7-412A-9A1C-115DE0D56228}" type="pres">
      <dgm:prSet presAssocID="{1E7AAC81-B232-4629-9467-795179B46AC6}" presName="noChildren" presStyleCnt="0"/>
      <dgm:spPr/>
    </dgm:pt>
    <dgm:pt modelId="{F4794AE6-7084-4329-ADDF-2352F45286EE}" type="pres">
      <dgm:prSet presAssocID="{1E7AAC81-B232-4629-9467-795179B46AC6}" presName="gap" presStyleCnt="0"/>
      <dgm:spPr/>
    </dgm:pt>
    <dgm:pt modelId="{A61DDD62-CF64-4A28-9767-D4D965370073}" type="pres">
      <dgm:prSet presAssocID="{1E7AAC81-B232-4629-9467-795179B46AC6}" presName="medCircle2" presStyleLbl="vennNode1" presStyleIdx="0" presStyleCnt="5"/>
      <dgm:spPr/>
    </dgm:pt>
    <dgm:pt modelId="{8D1C327F-C344-4F0F-B555-CC4097D2EB54}" type="pres">
      <dgm:prSet presAssocID="{1E7AAC81-B232-4629-9467-795179B46AC6}" presName="txLvlOnly1" presStyleLbl="revTx" presStyleIdx="0" presStyleCnt="5"/>
      <dgm:spPr/>
      <dgm:t>
        <a:bodyPr/>
        <a:lstStyle/>
        <a:p>
          <a:endParaRPr lang="zh-TW" altLang="en-US"/>
        </a:p>
      </dgm:t>
    </dgm:pt>
    <dgm:pt modelId="{8FC91F59-4443-4E8D-8214-4928BAEE0681}" type="pres">
      <dgm:prSet presAssocID="{146F712B-BA0C-475D-96CE-03A5F3455BF0}" presName="noChildren" presStyleCnt="0"/>
      <dgm:spPr/>
    </dgm:pt>
    <dgm:pt modelId="{33AF8216-38D4-4992-999F-6DB5C3699B86}" type="pres">
      <dgm:prSet presAssocID="{146F712B-BA0C-475D-96CE-03A5F3455BF0}" presName="gap" presStyleCnt="0"/>
      <dgm:spPr/>
    </dgm:pt>
    <dgm:pt modelId="{E0549D6D-85B0-410E-B102-EE16A8DA0252}" type="pres">
      <dgm:prSet presAssocID="{146F712B-BA0C-475D-96CE-03A5F3455BF0}" presName="medCircle2" presStyleLbl="vennNode1" presStyleIdx="1" presStyleCnt="5"/>
      <dgm:spPr/>
    </dgm:pt>
    <dgm:pt modelId="{E1B77053-67FC-43DE-A922-C512D18A3B93}" type="pres">
      <dgm:prSet presAssocID="{146F712B-BA0C-475D-96CE-03A5F3455BF0}" presName="txLvlOnly1" presStyleLbl="revTx" presStyleIdx="1" presStyleCnt="5"/>
      <dgm:spPr/>
      <dgm:t>
        <a:bodyPr/>
        <a:lstStyle/>
        <a:p>
          <a:endParaRPr lang="zh-TW" altLang="en-US"/>
        </a:p>
      </dgm:t>
    </dgm:pt>
    <dgm:pt modelId="{ABBE1379-DE6C-44CB-9E8F-C4A31015E4A8}" type="pres">
      <dgm:prSet presAssocID="{8EA161E6-F4DE-4FEE-92AE-7006FC644B80}" presName="noChildren" presStyleCnt="0"/>
      <dgm:spPr/>
    </dgm:pt>
    <dgm:pt modelId="{47C52D93-AD8B-473D-B4EB-CAC913A3CD1E}" type="pres">
      <dgm:prSet presAssocID="{8EA161E6-F4DE-4FEE-92AE-7006FC644B80}" presName="gap" presStyleCnt="0"/>
      <dgm:spPr/>
    </dgm:pt>
    <dgm:pt modelId="{6EF61913-7824-4DA0-9946-D04E556D8E0A}" type="pres">
      <dgm:prSet presAssocID="{8EA161E6-F4DE-4FEE-92AE-7006FC644B80}" presName="medCircle2" presStyleLbl="vennNode1" presStyleIdx="2" presStyleCnt="5"/>
      <dgm:spPr/>
    </dgm:pt>
    <dgm:pt modelId="{86EE1B79-BB70-4C6F-868F-6299D8DC7CE1}" type="pres">
      <dgm:prSet presAssocID="{8EA161E6-F4DE-4FEE-92AE-7006FC644B80}" presName="txLvlOnly1" presStyleLbl="revTx" presStyleIdx="2" presStyleCnt="5"/>
      <dgm:spPr/>
      <dgm:t>
        <a:bodyPr/>
        <a:lstStyle/>
        <a:p>
          <a:endParaRPr lang="zh-TW" altLang="en-US"/>
        </a:p>
      </dgm:t>
    </dgm:pt>
    <dgm:pt modelId="{F5327852-2B32-4BCC-8126-FF9085A86932}" type="pres">
      <dgm:prSet presAssocID="{9DF53093-4ABD-412B-9D04-C1413D24C94F}" presName="noChildren" presStyleCnt="0"/>
      <dgm:spPr/>
    </dgm:pt>
    <dgm:pt modelId="{92A15ECB-50FA-4491-9650-18F0E2AF7C71}" type="pres">
      <dgm:prSet presAssocID="{9DF53093-4ABD-412B-9D04-C1413D24C94F}" presName="gap" presStyleCnt="0"/>
      <dgm:spPr/>
    </dgm:pt>
    <dgm:pt modelId="{57D55B3D-8C11-422B-A26C-D18DBAA51077}" type="pres">
      <dgm:prSet presAssocID="{9DF53093-4ABD-412B-9D04-C1413D24C94F}" presName="medCircle2" presStyleLbl="vennNode1" presStyleIdx="3" presStyleCnt="5"/>
      <dgm:spPr/>
    </dgm:pt>
    <dgm:pt modelId="{78E3E43A-3147-4C37-B97A-BFE129C4135D}" type="pres">
      <dgm:prSet presAssocID="{9DF53093-4ABD-412B-9D04-C1413D24C94F}" presName="txLvlOnly1" presStyleLbl="revTx" presStyleIdx="3" presStyleCnt="5"/>
      <dgm:spPr/>
      <dgm:t>
        <a:bodyPr/>
        <a:lstStyle/>
        <a:p>
          <a:endParaRPr lang="zh-TW" altLang="en-US"/>
        </a:p>
      </dgm:t>
    </dgm:pt>
    <dgm:pt modelId="{451B3A0E-7477-473F-BC41-1120100357E3}" type="pres">
      <dgm:prSet presAssocID="{03FF4FCB-E271-4F96-832A-314AB6FC53E2}" presName="noChildren" presStyleCnt="0"/>
      <dgm:spPr/>
    </dgm:pt>
    <dgm:pt modelId="{8939AFF0-A286-4DC4-81FF-DAAFCAB63CD7}" type="pres">
      <dgm:prSet presAssocID="{03FF4FCB-E271-4F96-832A-314AB6FC53E2}" presName="gap" presStyleCnt="0"/>
      <dgm:spPr/>
    </dgm:pt>
    <dgm:pt modelId="{F16A6EC4-8B81-4531-AD65-BA48FA8ED9C8}" type="pres">
      <dgm:prSet presAssocID="{03FF4FCB-E271-4F96-832A-314AB6FC53E2}" presName="medCircle2" presStyleLbl="vennNode1" presStyleIdx="4" presStyleCnt="5"/>
      <dgm:spPr/>
    </dgm:pt>
    <dgm:pt modelId="{57AE4DA9-3B9A-4E14-AF25-E72C5C9CEAD1}" type="pres">
      <dgm:prSet presAssocID="{03FF4FCB-E271-4F96-832A-314AB6FC53E2}" presName="txLvlOnly1" presStyleLbl="revTx" presStyleIdx="4" presStyleCnt="5"/>
      <dgm:spPr/>
      <dgm:t>
        <a:bodyPr/>
        <a:lstStyle/>
        <a:p>
          <a:endParaRPr lang="zh-TW" altLang="en-US"/>
        </a:p>
      </dgm:t>
    </dgm:pt>
  </dgm:ptLst>
  <dgm:cxnLst>
    <dgm:cxn modelId="{DE163D45-F880-4680-819F-D76E2627E1C4}" srcId="{4D6F260A-520C-4C0D-9B90-7D0E3AD93A74}" destId="{9DF53093-4ABD-412B-9D04-C1413D24C94F}" srcOrd="3" destOrd="0" parTransId="{C1F02585-9A74-4BCB-8D9A-164B0E87E648}" sibTransId="{C2A46E34-AF83-49D3-A888-8387504653E9}"/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E15C4826-F3EB-4BF5-97CE-025A73B554CB}" type="presOf" srcId="{8EA161E6-F4DE-4FEE-92AE-7006FC644B80}" destId="{86EE1B79-BB70-4C6F-868F-6299D8DC7CE1}" srcOrd="0" destOrd="0" presId="urn:microsoft.com/office/officeart/2008/layout/VerticalCircleList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F432EB9F-2FB5-46BD-850E-E499FB551492}" srcId="{4D6F260A-520C-4C0D-9B90-7D0E3AD93A74}" destId="{03FF4FCB-E271-4F96-832A-314AB6FC53E2}" srcOrd="4" destOrd="0" parTransId="{3EAE273F-4295-4DE3-B5B3-DA86D051948D}" sibTransId="{AAFBAF4C-5F8C-4F93-B808-F50CC2B0D719}"/>
    <dgm:cxn modelId="{470DFD38-05BD-4CDB-BC8D-9248A6E49884}" type="presOf" srcId="{03FF4FCB-E271-4F96-832A-314AB6FC53E2}" destId="{57AE4DA9-3B9A-4E14-AF25-E72C5C9CEAD1}" srcOrd="0" destOrd="0" presId="urn:microsoft.com/office/officeart/2008/layout/VerticalCircleList"/>
    <dgm:cxn modelId="{B063C192-2916-43D9-8420-66509AC20DA7}" type="presOf" srcId="{4D6F260A-520C-4C0D-9B90-7D0E3AD93A74}" destId="{CE84E7BD-A6B7-4FF9-ACC3-EB3FB50B94A8}" srcOrd="0" destOrd="0" presId="urn:microsoft.com/office/officeart/2008/layout/VerticalCircleList"/>
    <dgm:cxn modelId="{DE12EBB5-4EDA-49F9-9D10-F189E23C0A5C}" type="presOf" srcId="{146F712B-BA0C-475D-96CE-03A5F3455BF0}" destId="{E1B77053-67FC-43DE-A922-C512D18A3B93}" srcOrd="0" destOrd="0" presId="urn:microsoft.com/office/officeart/2008/layout/VerticalCircleList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DB149A87-A9AA-484F-BF09-1F49DD65196F}" type="presOf" srcId="{9DF53093-4ABD-412B-9D04-C1413D24C94F}" destId="{78E3E43A-3147-4C37-B97A-BFE129C4135D}" srcOrd="0" destOrd="0" presId="urn:microsoft.com/office/officeart/2008/layout/VerticalCircleList"/>
    <dgm:cxn modelId="{8D5B1FB2-DF5A-4E1F-A4DC-9E515949F390}" type="presOf" srcId="{1E7AAC81-B232-4629-9467-795179B46AC6}" destId="{8D1C327F-C344-4F0F-B555-CC4097D2EB54}" srcOrd="0" destOrd="0" presId="urn:microsoft.com/office/officeart/2008/layout/VerticalCircleList"/>
    <dgm:cxn modelId="{AA7D3023-D421-458B-9449-19306F78D373}" type="presParOf" srcId="{CE84E7BD-A6B7-4FF9-ACC3-EB3FB50B94A8}" destId="{969FCECC-7EE7-412A-9A1C-115DE0D56228}" srcOrd="0" destOrd="0" presId="urn:microsoft.com/office/officeart/2008/layout/VerticalCircleList"/>
    <dgm:cxn modelId="{53D73B7C-36CC-4325-82AC-3399011082B8}" type="presParOf" srcId="{969FCECC-7EE7-412A-9A1C-115DE0D56228}" destId="{F4794AE6-7084-4329-ADDF-2352F45286EE}" srcOrd="0" destOrd="0" presId="urn:microsoft.com/office/officeart/2008/layout/VerticalCircleList"/>
    <dgm:cxn modelId="{33BFA8CF-4F61-4D9B-8E02-5CEC3865A5B0}" type="presParOf" srcId="{969FCECC-7EE7-412A-9A1C-115DE0D56228}" destId="{A61DDD62-CF64-4A28-9767-D4D965370073}" srcOrd="1" destOrd="0" presId="urn:microsoft.com/office/officeart/2008/layout/VerticalCircleList"/>
    <dgm:cxn modelId="{A5BD1C3E-93A5-411E-9738-674A868F8456}" type="presParOf" srcId="{969FCECC-7EE7-412A-9A1C-115DE0D56228}" destId="{8D1C327F-C344-4F0F-B555-CC4097D2EB54}" srcOrd="2" destOrd="0" presId="urn:microsoft.com/office/officeart/2008/layout/VerticalCircleList"/>
    <dgm:cxn modelId="{356C21B1-EFAB-48D1-8058-408DF215F7F5}" type="presParOf" srcId="{CE84E7BD-A6B7-4FF9-ACC3-EB3FB50B94A8}" destId="{8FC91F59-4443-4E8D-8214-4928BAEE0681}" srcOrd="1" destOrd="0" presId="urn:microsoft.com/office/officeart/2008/layout/VerticalCircleList"/>
    <dgm:cxn modelId="{4B44611C-D296-489E-A900-704002766001}" type="presParOf" srcId="{8FC91F59-4443-4E8D-8214-4928BAEE0681}" destId="{33AF8216-38D4-4992-999F-6DB5C3699B86}" srcOrd="0" destOrd="0" presId="urn:microsoft.com/office/officeart/2008/layout/VerticalCircleList"/>
    <dgm:cxn modelId="{7AD1E147-4DA7-42F2-9818-A77DAD81EE65}" type="presParOf" srcId="{8FC91F59-4443-4E8D-8214-4928BAEE0681}" destId="{E0549D6D-85B0-410E-B102-EE16A8DA0252}" srcOrd="1" destOrd="0" presId="urn:microsoft.com/office/officeart/2008/layout/VerticalCircleList"/>
    <dgm:cxn modelId="{40EAB062-5DED-4E4E-8D2D-B34F750DDE18}" type="presParOf" srcId="{8FC91F59-4443-4E8D-8214-4928BAEE0681}" destId="{E1B77053-67FC-43DE-A922-C512D18A3B93}" srcOrd="2" destOrd="0" presId="urn:microsoft.com/office/officeart/2008/layout/VerticalCircleList"/>
    <dgm:cxn modelId="{D664595D-B81E-4D2E-A25D-A3635D24A576}" type="presParOf" srcId="{CE84E7BD-A6B7-4FF9-ACC3-EB3FB50B94A8}" destId="{ABBE1379-DE6C-44CB-9E8F-C4A31015E4A8}" srcOrd="2" destOrd="0" presId="urn:microsoft.com/office/officeart/2008/layout/VerticalCircleList"/>
    <dgm:cxn modelId="{57742384-663B-4E3C-88B1-6D5763C04DFF}" type="presParOf" srcId="{ABBE1379-DE6C-44CB-9E8F-C4A31015E4A8}" destId="{47C52D93-AD8B-473D-B4EB-CAC913A3CD1E}" srcOrd="0" destOrd="0" presId="urn:microsoft.com/office/officeart/2008/layout/VerticalCircleList"/>
    <dgm:cxn modelId="{A12E09BD-1CB0-438C-B583-436A5C43CD57}" type="presParOf" srcId="{ABBE1379-DE6C-44CB-9E8F-C4A31015E4A8}" destId="{6EF61913-7824-4DA0-9946-D04E556D8E0A}" srcOrd="1" destOrd="0" presId="urn:microsoft.com/office/officeart/2008/layout/VerticalCircleList"/>
    <dgm:cxn modelId="{83A8A9E6-7EBF-434C-BD7C-CF6D7BEF4B50}" type="presParOf" srcId="{ABBE1379-DE6C-44CB-9E8F-C4A31015E4A8}" destId="{86EE1B79-BB70-4C6F-868F-6299D8DC7CE1}" srcOrd="2" destOrd="0" presId="urn:microsoft.com/office/officeart/2008/layout/VerticalCircleList"/>
    <dgm:cxn modelId="{A2D9E1D6-89CE-4CD2-9B4E-1D7DC50FB019}" type="presParOf" srcId="{CE84E7BD-A6B7-4FF9-ACC3-EB3FB50B94A8}" destId="{F5327852-2B32-4BCC-8126-FF9085A86932}" srcOrd="3" destOrd="0" presId="urn:microsoft.com/office/officeart/2008/layout/VerticalCircleList"/>
    <dgm:cxn modelId="{6ECE976F-231C-4DA8-A4E6-7D484664F799}" type="presParOf" srcId="{F5327852-2B32-4BCC-8126-FF9085A86932}" destId="{92A15ECB-50FA-4491-9650-18F0E2AF7C71}" srcOrd="0" destOrd="0" presId="urn:microsoft.com/office/officeart/2008/layout/VerticalCircleList"/>
    <dgm:cxn modelId="{2C3B0F15-586A-4114-A266-D3E40E78C32C}" type="presParOf" srcId="{F5327852-2B32-4BCC-8126-FF9085A86932}" destId="{57D55B3D-8C11-422B-A26C-D18DBAA51077}" srcOrd="1" destOrd="0" presId="urn:microsoft.com/office/officeart/2008/layout/VerticalCircleList"/>
    <dgm:cxn modelId="{55510BBF-F345-43EC-BF2D-EB4728DD3AC2}" type="presParOf" srcId="{F5327852-2B32-4BCC-8126-FF9085A86932}" destId="{78E3E43A-3147-4C37-B97A-BFE129C4135D}" srcOrd="2" destOrd="0" presId="urn:microsoft.com/office/officeart/2008/layout/VerticalCircleList"/>
    <dgm:cxn modelId="{931F9EDA-F408-4C17-87EB-36C20BF0E233}" type="presParOf" srcId="{CE84E7BD-A6B7-4FF9-ACC3-EB3FB50B94A8}" destId="{451B3A0E-7477-473F-BC41-1120100357E3}" srcOrd="4" destOrd="0" presId="urn:microsoft.com/office/officeart/2008/layout/VerticalCircleList"/>
    <dgm:cxn modelId="{98C429A2-679E-45D2-9B4F-2105C9A042E5}" type="presParOf" srcId="{451B3A0E-7477-473F-BC41-1120100357E3}" destId="{8939AFF0-A286-4DC4-81FF-DAAFCAB63CD7}" srcOrd="0" destOrd="0" presId="urn:microsoft.com/office/officeart/2008/layout/VerticalCircleList"/>
    <dgm:cxn modelId="{7ACE3E1A-31DC-4CE5-8FB8-76054ED8A60C}" type="presParOf" srcId="{451B3A0E-7477-473F-BC41-1120100357E3}" destId="{F16A6EC4-8B81-4531-AD65-BA48FA8ED9C8}" srcOrd="1" destOrd="0" presId="urn:microsoft.com/office/officeart/2008/layout/VerticalCircleList"/>
    <dgm:cxn modelId="{F7B66F68-BF4A-4EE7-9201-2568F8FCA467}" type="presParOf" srcId="{451B3A0E-7477-473F-BC41-1120100357E3}" destId="{57AE4DA9-3B9A-4E14-AF25-E72C5C9CEA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953B-B49F-4AA4-979D-D058B6305313}">
      <dsp:nvSpPr>
        <dsp:cNvPr id="0" name=""/>
        <dsp:cNvSpPr/>
      </dsp:nvSpPr>
      <dsp:spPr>
        <a:xfrm>
          <a:off x="198166" y="285750"/>
          <a:ext cx="755795" cy="7557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D6815B-F5DC-45CC-900F-FA1EE867E72D}">
      <dsp:nvSpPr>
        <dsp:cNvPr id="0" name=""/>
        <dsp:cNvSpPr/>
      </dsp:nvSpPr>
      <dsp:spPr>
        <a:xfrm>
          <a:off x="576064" y="285750"/>
          <a:ext cx="4032448" cy="75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表達異議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576064" y="285750"/>
        <a:ext cx="4032448" cy="755795"/>
      </dsp:txXfrm>
    </dsp:sp>
    <dsp:sp modelId="{032740D4-8CAB-4E56-AD78-264F4ABFAA9C}">
      <dsp:nvSpPr>
        <dsp:cNvPr id="0" name=""/>
        <dsp:cNvSpPr/>
      </dsp:nvSpPr>
      <dsp:spPr>
        <a:xfrm>
          <a:off x="198166" y="1219385"/>
          <a:ext cx="755795" cy="755795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F97BF4-1DE8-4A78-80FA-2B7BCDB27D52}">
      <dsp:nvSpPr>
        <dsp:cNvPr id="0" name=""/>
        <dsp:cNvSpPr/>
      </dsp:nvSpPr>
      <dsp:spPr>
        <a:xfrm>
          <a:off x="576064" y="1219385"/>
          <a:ext cx="4032448" cy="75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相互依賴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576064" y="1219385"/>
        <a:ext cx="4032448" cy="755795"/>
      </dsp:txXfrm>
    </dsp:sp>
    <dsp:sp modelId="{559A9BA8-C677-4E79-88DA-D6258F106386}">
      <dsp:nvSpPr>
        <dsp:cNvPr id="0" name=""/>
        <dsp:cNvSpPr/>
      </dsp:nvSpPr>
      <dsp:spPr>
        <a:xfrm>
          <a:off x="198166" y="2101724"/>
          <a:ext cx="755795" cy="755795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A1118B-3DBC-472D-B8CC-019621A88150}">
      <dsp:nvSpPr>
        <dsp:cNvPr id="0" name=""/>
        <dsp:cNvSpPr/>
      </dsp:nvSpPr>
      <dsp:spPr>
        <a:xfrm>
          <a:off x="576064" y="2101724"/>
          <a:ext cx="4032448" cy="755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反對</a:t>
          </a:r>
          <a:endParaRPr lang="zh-TW" altLang="en-US" sz="32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576064" y="2101724"/>
        <a:ext cx="4032448" cy="755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4ECC3-D5B1-4523-86FB-E4206271CDBB}">
      <dsp:nvSpPr>
        <dsp:cNvPr id="0" name=""/>
        <dsp:cNvSpPr/>
      </dsp:nvSpPr>
      <dsp:spPr>
        <a:xfrm>
          <a:off x="0" y="2834983"/>
          <a:ext cx="4680520" cy="620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smtClean="0"/>
            <a:t>結果階段</a:t>
          </a:r>
          <a:endParaRPr lang="zh-TW" altLang="en-US" sz="32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0" y="2834983"/>
        <a:ext cx="4680520" cy="620225"/>
      </dsp:txXfrm>
    </dsp:sp>
    <dsp:sp modelId="{85FBAE55-B49B-40FF-8152-612F70A002A6}">
      <dsp:nvSpPr>
        <dsp:cNvPr id="0" name=""/>
        <dsp:cNvSpPr/>
      </dsp:nvSpPr>
      <dsp:spPr>
        <a:xfrm rot="10800000">
          <a:off x="0" y="1890380"/>
          <a:ext cx="4680520" cy="953906"/>
        </a:xfrm>
        <a:prstGeom prst="upArrowCallou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行為階段</a:t>
          </a:r>
          <a:endParaRPr lang="zh-TW" altLang="en-US" sz="32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 rot="10800000">
        <a:off x="0" y="1890380"/>
        <a:ext cx="4680520" cy="619820"/>
      </dsp:txXfrm>
    </dsp:sp>
    <dsp:sp modelId="{3F28AB3B-D14E-478D-9906-E9BF20E99422}">
      <dsp:nvSpPr>
        <dsp:cNvPr id="0" name=""/>
        <dsp:cNvSpPr/>
      </dsp:nvSpPr>
      <dsp:spPr>
        <a:xfrm rot="10800000">
          <a:off x="0" y="945777"/>
          <a:ext cx="4680520" cy="953906"/>
        </a:xfrm>
        <a:prstGeom prst="upArrowCallou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認知階段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 rot="10800000">
        <a:off x="0" y="945777"/>
        <a:ext cx="4680520" cy="619820"/>
      </dsp:txXfrm>
    </dsp:sp>
    <dsp:sp modelId="{082E5C96-9B68-4096-916A-F2E19458A71F}">
      <dsp:nvSpPr>
        <dsp:cNvPr id="0" name=""/>
        <dsp:cNvSpPr/>
      </dsp:nvSpPr>
      <dsp:spPr>
        <a:xfrm rot="10800000">
          <a:off x="0" y="0"/>
          <a:ext cx="4680520" cy="953906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潛在階段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 rot="10800000">
        <a:off x="0" y="0"/>
        <a:ext cx="4680520" cy="619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DDD62-CF64-4A28-9767-D4D965370073}">
      <dsp:nvSpPr>
        <dsp:cNvPr id="0" name=""/>
        <dsp:cNvSpPr/>
      </dsp:nvSpPr>
      <dsp:spPr>
        <a:xfrm>
          <a:off x="414326" y="330"/>
          <a:ext cx="691144" cy="6911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1C327F-C344-4F0F-B555-CC4097D2EB54}">
      <dsp:nvSpPr>
        <dsp:cNvPr id="0" name=""/>
        <dsp:cNvSpPr/>
      </dsp:nvSpPr>
      <dsp:spPr>
        <a:xfrm>
          <a:off x="759898" y="330"/>
          <a:ext cx="3687509" cy="69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退縮</a:t>
          </a:r>
          <a:r>
            <a:rPr lang="en-US" sz="3200" kern="1200" dirty="0" smtClean="0"/>
            <a:t> </a:t>
          </a:r>
          <a:r>
            <a:rPr lang="en-US" altLang="zh-TW" sz="3200" kern="1200" dirty="0" smtClean="0"/>
            <a:t>(withdrawal)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759898" y="330"/>
        <a:ext cx="3687509" cy="691144"/>
      </dsp:txXfrm>
    </dsp:sp>
    <dsp:sp modelId="{E0549D6D-85B0-410E-B102-EE16A8DA0252}">
      <dsp:nvSpPr>
        <dsp:cNvPr id="0" name=""/>
        <dsp:cNvSpPr/>
      </dsp:nvSpPr>
      <dsp:spPr>
        <a:xfrm>
          <a:off x="414326" y="691475"/>
          <a:ext cx="691144" cy="691144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B77053-67FC-43DE-A922-C512D18A3B93}">
      <dsp:nvSpPr>
        <dsp:cNvPr id="0" name=""/>
        <dsp:cNvSpPr/>
      </dsp:nvSpPr>
      <dsp:spPr>
        <a:xfrm>
          <a:off x="759898" y="691475"/>
          <a:ext cx="3687509" cy="69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投降</a:t>
          </a:r>
          <a:r>
            <a:rPr lang="en-US" sz="3200" kern="1200" dirty="0" smtClean="0"/>
            <a:t> </a:t>
          </a:r>
          <a:r>
            <a:rPr lang="en-US" altLang="zh-TW" sz="3200" kern="1200" dirty="0" smtClean="0"/>
            <a:t>(surrender)</a:t>
          </a:r>
          <a:endParaRPr lang="zh-TW" altLang="en-US" sz="32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759898" y="691475"/>
        <a:ext cx="3687509" cy="691144"/>
      </dsp:txXfrm>
    </dsp:sp>
    <dsp:sp modelId="{6EF61913-7824-4DA0-9946-D04E556D8E0A}">
      <dsp:nvSpPr>
        <dsp:cNvPr id="0" name=""/>
        <dsp:cNvSpPr/>
      </dsp:nvSpPr>
      <dsp:spPr>
        <a:xfrm>
          <a:off x="414326" y="1382619"/>
          <a:ext cx="691144" cy="691144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EE1B79-BB70-4C6F-868F-6299D8DC7CE1}">
      <dsp:nvSpPr>
        <dsp:cNvPr id="0" name=""/>
        <dsp:cNvSpPr/>
      </dsp:nvSpPr>
      <dsp:spPr>
        <a:xfrm>
          <a:off x="759898" y="1382619"/>
          <a:ext cx="3687509" cy="69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攻擊</a:t>
          </a:r>
          <a:r>
            <a:rPr lang="en-US" sz="3200" kern="1200" dirty="0" smtClean="0"/>
            <a:t> </a:t>
          </a:r>
          <a:r>
            <a:rPr lang="en-US" altLang="zh-TW" sz="3200" kern="1200" dirty="0" smtClean="0"/>
            <a:t>(aggression)</a:t>
          </a:r>
          <a:endParaRPr lang="zh-TW" altLang="en-US" sz="32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759898" y="1382619"/>
        <a:ext cx="3687509" cy="691144"/>
      </dsp:txXfrm>
    </dsp:sp>
    <dsp:sp modelId="{57D55B3D-8C11-422B-A26C-D18DBAA51077}">
      <dsp:nvSpPr>
        <dsp:cNvPr id="0" name=""/>
        <dsp:cNvSpPr/>
      </dsp:nvSpPr>
      <dsp:spPr>
        <a:xfrm>
          <a:off x="414326" y="2073764"/>
          <a:ext cx="691144" cy="691144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E3E43A-3147-4C37-B97A-BFE129C4135D}">
      <dsp:nvSpPr>
        <dsp:cNvPr id="0" name=""/>
        <dsp:cNvSpPr/>
      </dsp:nvSpPr>
      <dsp:spPr>
        <a:xfrm>
          <a:off x="759898" y="2073764"/>
          <a:ext cx="3687509" cy="69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說服</a:t>
          </a:r>
          <a:r>
            <a:rPr lang="en-US" sz="3200" kern="1200" dirty="0" smtClean="0"/>
            <a:t> </a:t>
          </a:r>
          <a:r>
            <a:rPr lang="en-US" altLang="zh-TW" sz="3200" kern="1200" dirty="0" smtClean="0"/>
            <a:t>(persuasion)</a:t>
          </a:r>
          <a:endParaRPr lang="zh-TW" altLang="en-US" sz="32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759898" y="2073764"/>
        <a:ext cx="3687509" cy="691144"/>
      </dsp:txXfrm>
    </dsp:sp>
    <dsp:sp modelId="{F16A6EC4-8B81-4531-AD65-BA48FA8ED9C8}">
      <dsp:nvSpPr>
        <dsp:cNvPr id="0" name=""/>
        <dsp:cNvSpPr/>
      </dsp:nvSpPr>
      <dsp:spPr>
        <a:xfrm>
          <a:off x="414326" y="2764908"/>
          <a:ext cx="691144" cy="691144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AE4DA9-3B9A-4E14-AF25-E72C5C9CEAD1}">
      <dsp:nvSpPr>
        <dsp:cNvPr id="0" name=""/>
        <dsp:cNvSpPr/>
      </dsp:nvSpPr>
      <dsp:spPr>
        <a:xfrm>
          <a:off x="759898" y="2764908"/>
          <a:ext cx="3687509" cy="69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討論</a:t>
          </a:r>
          <a:r>
            <a:rPr lang="en-US" sz="3200" kern="1200" dirty="0" smtClean="0"/>
            <a:t> </a:t>
          </a:r>
          <a:r>
            <a:rPr lang="en-US" altLang="zh-TW" sz="3200" kern="1200" dirty="0" smtClean="0"/>
            <a:t>(discussion)</a:t>
          </a:r>
          <a:endParaRPr lang="zh-TW" altLang="en-US" sz="32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759898" y="2764908"/>
        <a:ext cx="3687509" cy="69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D71F3-B2BE-4FF7-A38F-2A4F8D77FA5C}" type="datetimeFigureOut">
              <a:rPr lang="zh-TW" altLang="en-US" smtClean="0"/>
              <a:pPr/>
              <a:t>2018/11/27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5A6B-5048-42E5-97D2-05A70D889F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84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5A6B-5048-42E5-97D2-05A70D889F3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PPT SAMPLE\新下載ppt 範本\119\119\01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" y="-1"/>
            <a:ext cx="9143564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F1C0A-15A1-4D7D-B188-6403F4EED71E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D9EF-2D54-41F4-99CE-37F9FA769ACE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00B44-DD69-4991-9E84-F1F8939638E0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90EF-39A5-420A-910E-BEA3A1C5019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85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53433-59CF-44D7-B557-EDA25605B80E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BF59-0BA6-4307-AACE-A686F158B1D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316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2400"/>
              </a:spcBef>
              <a:buClr>
                <a:srgbClr val="0070C0"/>
              </a:buClr>
              <a:buFont typeface="Wingdings" pitchFamily="2" charset="2"/>
              <a:buChar char="ü"/>
              <a:defRPr sz="2800" baseline="0"/>
            </a:lvl1pPr>
            <a:lvl2pPr>
              <a:spcBef>
                <a:spcPts val="2400"/>
              </a:spcBef>
              <a:defRPr sz="2800" baseline="0"/>
            </a:lvl2pPr>
            <a:lvl3pPr>
              <a:spcBef>
                <a:spcPts val="2400"/>
              </a:spcBef>
              <a:defRPr sz="2800" baseline="0"/>
            </a:lvl3pPr>
            <a:lvl4pPr>
              <a:spcBef>
                <a:spcPts val="2400"/>
              </a:spcBef>
              <a:defRPr sz="2800" baseline="0"/>
            </a:lvl4pPr>
            <a:lvl5pPr>
              <a:spcBef>
                <a:spcPts val="2400"/>
              </a:spcBef>
              <a:defRPr sz="28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3847-DDD2-4493-A36C-BC1A4D24432C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2FFD-C33F-4C5D-92D0-1EFC1AC84AB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03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17F8E-0638-44C3-A36D-E665280D9B39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3B62-636E-4F9C-8F18-965AC7CC11C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40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53F2D-12A9-4B76-897B-862D378ED0C3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B2BC4-2601-404A-8617-D34F51F2648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63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7795B-8713-4C3F-A940-5955A46E0892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CB7E-8602-4583-B66E-4B1612BCB8B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236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A5B88-4108-41CC-BC89-EB6F97611496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DE33-046A-4130-AA75-BC685922C70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495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D3B6D-CABD-4630-92D4-4C5D5A6A3291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5403-804D-4D3E-885D-FF5352B6A6C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157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3CFCA-97E5-4AF1-A1D2-CD0D81DE7920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9B03-BFD3-48D5-839A-1B09FF5799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91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99BEB-A4C8-4673-BE50-4EF341D9D879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4086-3BB5-4C86-B848-6CE7EFB8958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060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PPT SAMPLE\新下載ppt 範本\119\119\03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93" y="-27565"/>
            <a:ext cx="9337158" cy="68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43528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les styles du texte du masque</a:t>
            </a:r>
          </a:p>
          <a:p>
            <a:pPr lvl="1"/>
            <a:r>
              <a:rPr lang="fr-FR" altLang="zh-TW" dirty="0" smtClean="0"/>
              <a:t>Deuxième niveau</a:t>
            </a:r>
          </a:p>
          <a:p>
            <a:pPr lvl="2"/>
            <a:r>
              <a:rPr lang="fr-FR" altLang="zh-TW" dirty="0" smtClean="0"/>
              <a:t>Troisième niveau</a:t>
            </a:r>
          </a:p>
          <a:p>
            <a:pPr lvl="3"/>
            <a:r>
              <a:rPr lang="fr-FR" altLang="zh-TW" dirty="0" smtClean="0"/>
              <a:t>Quatrième niveau</a:t>
            </a:r>
          </a:p>
          <a:p>
            <a:pPr lvl="4"/>
            <a:r>
              <a:rPr lang="fr-FR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12D21A-AE4B-4013-A6AD-88EAAA4CB219}" type="datetimeFigureOut">
              <a:rPr lang="fr-FR" altLang="zh-TW"/>
              <a:pPr/>
              <a:t>27/11/2018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087F47-0288-421C-B36B-627BEA1E29D8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zh-TW" sz="4400" b="1" kern="1200" dirty="0" smtClean="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4"/>
          <p:cNvSpPr/>
          <p:nvPr/>
        </p:nvSpPr>
        <p:spPr>
          <a:xfrm>
            <a:off x="539552" y="3140969"/>
            <a:ext cx="4061489" cy="1925064"/>
          </a:xfrm>
          <a:prstGeom prst="cloudCallout">
            <a:avLst>
              <a:gd name="adj1" fmla="val 65375"/>
              <a:gd name="adj2" fmla="val 41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altLang="zh-TW" sz="4000" b="1" i="1" dirty="0">
                <a:solidFill>
                  <a:srgbClr val="7030A0"/>
                </a:solidFill>
              </a:rPr>
              <a:t>Chapter </a:t>
            </a:r>
            <a:r>
              <a:rPr lang="en-US" altLang="zh-TW" sz="4000" b="1" i="1" dirty="0" smtClean="0">
                <a:solidFill>
                  <a:srgbClr val="7030A0"/>
                </a:solidFill>
              </a:rPr>
              <a:t>3</a:t>
            </a:r>
            <a:r>
              <a:rPr lang="fr-CA" altLang="zh-TW" sz="4000" b="1" i="1" dirty="0" smtClean="0">
                <a:solidFill>
                  <a:srgbClr val="7030A0"/>
                </a:solidFill>
              </a:rPr>
              <a:t> </a:t>
            </a:r>
            <a:endParaRPr lang="zh-TW" altLang="en-US" sz="4000" i="1" dirty="0">
              <a:solidFill>
                <a:srgbClr val="7030A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52" y="836712"/>
            <a:ext cx="3207127" cy="53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60433" cy="1368152"/>
          </a:xfrm>
        </p:spPr>
        <p:txBody>
          <a:bodyPr/>
          <a:lstStyle/>
          <a:p>
            <a:pPr algn="ctr"/>
            <a:r>
              <a:rPr lang="zh-TW" altLang="en-US" sz="5400" dirty="0" smtClean="0">
                <a:solidFill>
                  <a:schemeClr val="accent6">
                    <a:lumMod val="75000"/>
                  </a:schemeClr>
                </a:solidFill>
              </a:rPr>
              <a:t>人際關係的衝突與和解</a:t>
            </a:r>
            <a:endParaRPr lang="fr-FR" altLang="zh-TW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840954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感受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1200"/>
              </a:spcBef>
            </a:pPr>
            <a:r>
              <a:rPr lang="zh-TW" altLang="en-US" dirty="0" smtClean="0"/>
              <a:t>彼此內在的感受不同，亦會引起衝突。</a:t>
            </a:r>
            <a:endParaRPr lang="en-US" altLang="zh-TW" dirty="0" smtClean="0"/>
          </a:p>
          <a:p>
            <a:pPr eaLnBrk="0" hangingPunct="0">
              <a:spcBef>
                <a:spcPts val="0"/>
              </a:spcBef>
            </a:pPr>
            <a:endParaRPr lang="en-US" altLang="zh-TW" sz="4800" dirty="0" smtClean="0"/>
          </a:p>
          <a:p>
            <a:pPr eaLnBrk="0" hangingPunct="0">
              <a:spcBef>
                <a:spcPts val="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觀點與想法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1200"/>
              </a:spcBef>
            </a:pPr>
            <a:r>
              <a:rPr lang="zh-TW" altLang="en-US" dirty="0" smtClean="0"/>
              <a:t>以自己的觀點對別人的行為做推論，且相信自己的推論是正確的，批評他人的想法，亦會</a:t>
            </a:r>
            <a:r>
              <a:rPr lang="zh-TW" altLang="en-US" dirty="0"/>
              <a:t>引起人際衝突</a:t>
            </a:r>
            <a:r>
              <a:rPr lang="zh-TW" altLang="en-US" dirty="0" smtClean="0"/>
              <a:t>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P65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608162"/>
            <a:ext cx="8229600" cy="46291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五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價值觀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zh-TW" altLang="en-US" dirty="0" smtClean="0"/>
              <a:t>每個人因為成長的經驗、社會背景、性別及擔任的職務不同，對於價值觀的判斷亦有差異，因而</a:t>
            </a:r>
            <a:r>
              <a:rPr lang="zh-TW" altLang="en-US" dirty="0"/>
              <a:t>產生人際衝突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1200"/>
              </a:spcBef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12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六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角色期待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zh-TW" altLang="en-US" dirty="0" smtClean="0"/>
              <a:t>人因不同的角色扮演，社會對每個人的角色行為模式會有不同的期許。當你的角色與社會的期許不一致時，衝突就會產生。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608162"/>
            <a:ext cx="8229600" cy="46291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七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溝通不良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溝通不良不只是語言的表達，它也包括了非語言的溝通在內。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P66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八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權力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人的權力可能來自於角色職務，也可能來自於個人本身的特質。</a:t>
            </a:r>
            <a:endParaRPr lang="en-US" altLang="zh-TW" dirty="0" smtClean="0"/>
          </a:p>
          <a:p>
            <a:r>
              <a:rPr lang="zh-TW" altLang="en-US" dirty="0" smtClean="0"/>
              <a:t>形成衝突的原因，往後在人際交往過程中，如發生不愉快的情況，我們不妨看看究竟是什麼原因產生的，並檢視自己的狀況，才能對症下藥，對可能與他人產生的衝突及早作因應的準備。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P67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一</a:t>
            </a:r>
            <a:r>
              <a:rPr lang="zh-TW" altLang="en-US" sz="3200" b="1" dirty="0">
                <a:solidFill>
                  <a:srgbClr val="000099"/>
                </a:solidFill>
                <a:latin typeface="+mn-ea"/>
              </a:rPr>
              <a:t>、人際衝突</a:t>
            </a:r>
            <a:r>
              <a:rPr lang="zh-TW" altLang="en-US" sz="3200" b="1" dirty="0" smtClean="0">
                <a:solidFill>
                  <a:srgbClr val="000099"/>
                </a:solidFill>
                <a:latin typeface="+mn-ea"/>
              </a:rPr>
              <a:t>發展的構成要素</a:t>
            </a:r>
            <a:endParaRPr lang="en-US" altLang="zh-TW" sz="3200" b="1" dirty="0" smtClean="0">
              <a:solidFill>
                <a:srgbClr val="000099"/>
              </a:solidFill>
              <a:latin typeface="+mn-ea"/>
            </a:endParaRP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zh-TW" altLang="en-US" dirty="0" smtClean="0"/>
              <a:t>衝突是個人、團體或組織間，因目標、認知、情緒和行為之不同，而產生矛盾和對立的互動歷程。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zh-TW" altLang="en-US" dirty="0"/>
              <a:t>人際衝突</a:t>
            </a:r>
            <a:r>
              <a:rPr lang="zh-TW" altLang="en-US" dirty="0" smtClean="0"/>
              <a:t>須具備以下四個要素：</a:t>
            </a:r>
            <a:endParaRPr lang="en-US" altLang="zh-TW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1000100" y="4256760"/>
            <a:ext cx="3214710" cy="714380"/>
            <a:chOff x="0" y="399136"/>
            <a:chExt cx="3065103" cy="417341"/>
          </a:xfrm>
        </p:grpSpPr>
        <p:sp>
          <p:nvSpPr>
            <p:cNvPr id="17" name="矩形 16"/>
            <p:cNvSpPr/>
            <p:nvPr/>
          </p:nvSpPr>
          <p:spPr>
            <a:xfrm>
              <a:off x="0" y="399136"/>
              <a:ext cx="3065103" cy="41734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矩形 17"/>
            <p:cNvSpPr/>
            <p:nvPr/>
          </p:nvSpPr>
          <p:spPr>
            <a:xfrm>
              <a:off x="0" y="399136"/>
              <a:ext cx="3065103" cy="4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(</a:t>
              </a:r>
              <a:r>
                <a:rPr lang="zh-TW" altLang="en-US" sz="2400" kern="1200" dirty="0" smtClean="0"/>
                <a:t>一</a:t>
              </a:r>
              <a:r>
                <a:rPr lang="en-US" altLang="zh-TW" sz="2400" kern="1200" dirty="0" smtClean="0"/>
                <a:t>) </a:t>
              </a:r>
              <a:r>
                <a:rPr lang="zh-TW" altLang="en-US" sz="2400" kern="1200" dirty="0" smtClean="0"/>
                <a:t>雙方成為對立者</a:t>
              </a:r>
              <a:endParaRPr lang="zh-TW" altLang="en-US" sz="2400" kern="12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00100" y="5192856"/>
            <a:ext cx="3214710" cy="714380"/>
            <a:chOff x="0" y="1192356"/>
            <a:chExt cx="3065103" cy="417341"/>
          </a:xfrm>
        </p:grpSpPr>
        <p:sp>
          <p:nvSpPr>
            <p:cNvPr id="15" name="矩形 14"/>
            <p:cNvSpPr/>
            <p:nvPr/>
          </p:nvSpPr>
          <p:spPr>
            <a:xfrm>
              <a:off x="0" y="1192356"/>
              <a:ext cx="3065103" cy="41734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0" y="1192356"/>
              <a:ext cx="3065103" cy="4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(</a:t>
              </a:r>
              <a:r>
                <a:rPr lang="zh-TW" altLang="en-US" sz="2400" kern="1200" dirty="0" smtClean="0"/>
                <a:t>二</a:t>
              </a:r>
              <a:r>
                <a:rPr lang="en-US" altLang="zh-TW" sz="2400" kern="1200" dirty="0" smtClean="0"/>
                <a:t>) </a:t>
              </a:r>
              <a:r>
                <a:rPr lang="zh-TW" altLang="en-US" sz="2400" kern="1200" dirty="0" smtClean="0"/>
                <a:t>觀念價值的差異</a:t>
              </a:r>
              <a:endParaRPr lang="zh-TW" altLang="en-US" sz="2400" kern="1200" dirty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643438" y="4272509"/>
            <a:ext cx="3214710" cy="714380"/>
            <a:chOff x="3450509" y="399119"/>
            <a:chExt cx="3065103" cy="417341"/>
          </a:xfrm>
        </p:grpSpPr>
        <p:sp>
          <p:nvSpPr>
            <p:cNvPr id="13" name="矩形 12"/>
            <p:cNvSpPr/>
            <p:nvPr/>
          </p:nvSpPr>
          <p:spPr>
            <a:xfrm>
              <a:off x="3450509" y="399119"/>
              <a:ext cx="3065103" cy="41734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1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 13"/>
            <p:cNvSpPr/>
            <p:nvPr/>
          </p:nvSpPr>
          <p:spPr>
            <a:xfrm>
              <a:off x="3450509" y="399119"/>
              <a:ext cx="3065103" cy="4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(</a:t>
              </a:r>
              <a:r>
                <a:rPr lang="zh-TW" altLang="en-US" sz="2400" kern="1200" dirty="0" smtClean="0"/>
                <a:t>三</a:t>
              </a:r>
              <a:r>
                <a:rPr lang="en-US" altLang="zh-TW" sz="2400" kern="1200" dirty="0" smtClean="0"/>
                <a:t>) </a:t>
              </a:r>
              <a:r>
                <a:rPr lang="zh-TW" altLang="en-US" sz="2400" kern="1200" dirty="0" smtClean="0"/>
                <a:t>彼此的交互歷程</a:t>
              </a:r>
              <a:endParaRPr lang="zh-TW" altLang="en-US" sz="2400" kern="1200" dirty="0" smtClean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21935" y="5214950"/>
            <a:ext cx="3214710" cy="714380"/>
            <a:chOff x="3429006" y="1214450"/>
            <a:chExt cx="3065103" cy="417341"/>
          </a:xfrm>
        </p:grpSpPr>
        <p:sp>
          <p:nvSpPr>
            <p:cNvPr id="11" name="矩形 10"/>
            <p:cNvSpPr/>
            <p:nvPr/>
          </p:nvSpPr>
          <p:spPr>
            <a:xfrm>
              <a:off x="3429006" y="1214450"/>
              <a:ext cx="3065103" cy="417341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3429006" y="1214450"/>
              <a:ext cx="3065103" cy="4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(</a:t>
              </a:r>
              <a:r>
                <a:rPr lang="zh-TW" altLang="en-US" sz="2400" kern="1200" dirty="0" smtClean="0"/>
                <a:t>四</a:t>
              </a:r>
              <a:r>
                <a:rPr lang="en-US" altLang="zh-TW" sz="2400" kern="1200" dirty="0" smtClean="0"/>
                <a:t>) </a:t>
              </a:r>
              <a:r>
                <a:rPr lang="zh-TW" altLang="en-US" sz="2400" kern="1200" dirty="0" smtClean="0"/>
                <a:t>雙方的知覺感受</a:t>
              </a:r>
              <a:endParaRPr lang="zh-TW" altLang="en-US" sz="2400" kern="1200" dirty="0" smtClean="0">
                <a:latin typeface="Adobe 繁黑體 Std B" pitchFamily="34" charset="-120"/>
                <a:ea typeface="Adobe 繁黑體 Std B" pitchFamily="34" charset="-120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</a:t>
            </a:r>
            <a:r>
              <a:rPr lang="zh-TW" altLang="en-US" sz="3200" b="1" dirty="0">
                <a:solidFill>
                  <a:srgbClr val="000099"/>
                </a:solidFill>
              </a:rPr>
              <a:t>、人際衝突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發展的階段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每一個衝突「情節」</a:t>
            </a:r>
            <a:r>
              <a:rPr lang="en-US" altLang="zh-TW" dirty="0" smtClean="0"/>
              <a:t>(episode)</a:t>
            </a:r>
            <a:r>
              <a:rPr lang="zh-TW" altLang="en-US" dirty="0" smtClean="0"/>
              <a:t>，是在前一個情節結束之後才產生的，而其本身結束時所產生的「餘波」，又導致下一個衝突情節的開始。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</a:t>
            </a:r>
            <a:r>
              <a:rPr lang="zh-TW" altLang="en-US" sz="3200" b="1" dirty="0">
                <a:solidFill>
                  <a:srgbClr val="000099"/>
                </a:solidFill>
              </a:rPr>
              <a:t>、人際衝突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發展的階段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每一個衝突情節，可分成四個階段：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74420509"/>
              </p:ext>
            </p:extLst>
          </p:nvPr>
        </p:nvGraphicFramePr>
        <p:xfrm>
          <a:off x="1907704" y="3284984"/>
          <a:ext cx="46805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</a:t>
            </a:r>
            <a:r>
              <a:rPr lang="zh-TW" altLang="en-US" sz="3200" b="1" dirty="0">
                <a:solidFill>
                  <a:srgbClr val="000099"/>
                </a:solidFill>
              </a:rPr>
              <a:t>、人際衝突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發展的階段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>
              <a:buFont typeface="Georgia" pitchFamily="18" charset="0"/>
              <a:buNone/>
            </a:pPr>
            <a:endParaRPr lang="zh-TW" altLang="en-US" dirty="0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" y="2348880"/>
            <a:ext cx="70104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</a:rPr>
              <a:t> 潛在階段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衝突發生之前可能已有引發衝突的因子，也就是有一些對立或不相容的現象，只是還未被發覺，這是引發衝突的前奏。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P68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認知階段</a:t>
            </a:r>
          </a:p>
          <a:p>
            <a:r>
              <a:rPr lang="zh-TW" altLang="en-US" dirty="0"/>
              <a:t>彼此可能察覺到衝突的存在，然後會根據主觀意識，界定衝突的性質，此時期如果雙方都以負面想法來解釋對方的行為，則會加速衝突的發生；如果個人或第三者的仲裁予以淡化，衝突即不會發生。</a:t>
            </a:r>
            <a:r>
              <a:rPr lang="zh-TW" altLang="en-US" dirty="0" smtClean="0"/>
              <a:t>也就是，</a:t>
            </a:r>
            <a:r>
              <a:rPr lang="zh-TW" altLang="en-US" dirty="0"/>
              <a:t>用負向歸因會導致敵意上升，用正向歸因則可能淡化敵意。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251325"/>
          </a:xfrm>
        </p:spPr>
        <p:txBody>
          <a:bodyPr/>
          <a:lstStyle/>
          <a:p>
            <a:pPr eaLnBrk="0" hangingPunct="0">
              <a:buSzPct val="80000"/>
            </a:pPr>
            <a:r>
              <a:rPr lang="zh-TW" altLang="en-US" dirty="0"/>
              <a:t>人際衝突</a:t>
            </a:r>
            <a:r>
              <a:rPr lang="zh-TW" altLang="en-US" dirty="0" smtClean="0"/>
              <a:t>是個體或人際間出現差異或不一致，而導致內在心理的緊張反應，正因為人與人之間的差異及對事物的看法不一，所以，人際間的衝突是無可避免的。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P69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行為階段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一旦衝突公開化，雙方會選擇及執行衝突的解決方式，以期穩定局面或滿足彼此雙方的需求。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四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結果階段</a:t>
            </a:r>
          </a:p>
          <a:p>
            <a:r>
              <a:rPr lang="zh-TW" altLang="en-US" dirty="0"/>
              <a:t>雙方開始採取一些實際的行動，一方的行動都會刺激另一方產生一些回應，如此一來一往下，可能會化解衝突，也可能加劇衝突升高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990033"/>
                </a:solidFill>
              </a:rPr>
              <a:t>第二</a:t>
            </a:r>
            <a:r>
              <a:rPr lang="zh-TW" altLang="en-US" dirty="0" smtClean="0">
                <a:solidFill>
                  <a:srgbClr val="990033"/>
                </a:solidFill>
              </a:rPr>
              <a:t>節人際</a:t>
            </a:r>
            <a:r>
              <a:rPr lang="zh-TW" altLang="en-US" dirty="0">
                <a:solidFill>
                  <a:srgbClr val="990033"/>
                </a:solidFill>
              </a:rPr>
              <a:t>衝突的發展</a:t>
            </a:r>
            <a:r>
              <a:rPr lang="zh-TW" altLang="en-US" dirty="0" smtClean="0">
                <a:solidFill>
                  <a:srgbClr val="990033"/>
                </a:solidFill>
              </a:rPr>
              <a:t>歷程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P70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四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結果</a:t>
            </a:r>
            <a:r>
              <a:rPr lang="zh-TW" altLang="en-US" dirty="0" smtClean="0">
                <a:solidFill>
                  <a:srgbClr val="0070C0"/>
                </a:solidFill>
              </a:rPr>
              <a:t>階段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總而言之</a:t>
            </a:r>
            <a:r>
              <a:rPr lang="zh-TW" altLang="en-US" dirty="0"/>
              <a:t>，人際衝突的發生並非即刻產生的，從察覺到不愉快到狀況發生，這中間的過程，如果我們能尋求化解衝突的方式，可避免激烈衝突的發生，造成雙方難以彌補互動裂痕。人際衝突是有害或有益，端看在衝突發展的階段中，如何掌控衝突、管理衝突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P70</a:t>
            </a:r>
            <a:endParaRPr lang="zh-TW" altLang="zh-TW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SzPct val="80000"/>
            </a:pPr>
            <a:r>
              <a:rPr lang="en-US" altLang="zh-TW" dirty="0" err="1" smtClean="0"/>
              <a:t>Verderbere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Verderber</a:t>
            </a:r>
            <a:r>
              <a:rPr lang="en-US" altLang="zh-TW" dirty="0" smtClean="0"/>
              <a:t> (1995)</a:t>
            </a:r>
            <a:r>
              <a:rPr lang="zh-TW" altLang="en-US" dirty="0" smtClean="0"/>
              <a:t>，將衝突的因應策略歸納為五種：</a:t>
            </a:r>
            <a:endParaRPr lang="en-US" altLang="zh-TW" dirty="0" smtClean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524554233"/>
              </p:ext>
            </p:extLst>
          </p:nvPr>
        </p:nvGraphicFramePr>
        <p:xfrm>
          <a:off x="2051720" y="2852936"/>
          <a:ext cx="46805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P70</a:t>
            </a:r>
            <a:endParaRPr lang="zh-TW" altLang="zh-TW" dirty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一、退縮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當人們在面臨衝突，不知如何處理時，最常用也是最簡單的因應策略，即是將身體或心理上抽離衝突的情境。這樣做的目的，是想避免衝突加深，以暫時維持彼此的關係。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P71</a:t>
            </a:r>
            <a:endParaRPr lang="zh-TW" altLang="zh-TW" dirty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二、投降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投降就是衝突的一方願意讓步，改變自己的立場，以避免衝突發生，這是一種屈服於對方的做法，目的可能是為了維持彼此的關係，或不喜歡衝突產生的不舒服感覺，而選擇以退讓的方式來避開衝突，這是一種息事寧人的消極作法。</a:t>
            </a:r>
            <a:endParaRPr lang="en-US" altLang="zh-TW" dirty="0" smtClean="0"/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選擇以投降的方式來解決衝突的人，大多是不堅持自己的目標，容易傾向討好他人而放棄自己，這樣的做法未必是好的。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P72</a:t>
            </a:r>
            <a:endParaRPr lang="zh-TW" altLang="zh-TW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57713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三、攻擊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攻擊是運用身體、心理或其他行為，以脅迫的方式，強迫他人接受自己的觀點。</a:t>
            </a:r>
            <a:endParaRPr lang="en-US" altLang="zh-TW" dirty="0" smtClean="0"/>
          </a:p>
          <a:p>
            <a:pPr>
              <a:lnSpc>
                <a:spcPts val="3300"/>
              </a:lnSpc>
            </a:pPr>
            <a:r>
              <a:rPr lang="zh-TW" altLang="en-US" dirty="0" smtClean="0"/>
              <a:t>攻擊都是帶著負向行為的反應，常具有傷害性及強迫性；直接攻擊包括身體或言語的。間接攻擊則是對衝突對象不以直接的方式來表達，而是其他方式讓對方知道自己的不滿。</a:t>
            </a:r>
            <a:endParaRPr lang="en-US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P73</a:t>
            </a:r>
            <a:endParaRPr lang="zh-TW" altLang="zh-TW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57713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四、說服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說服是以某些事實或理由，改變別人的態度或行為，以解決衝突的產生。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P74</a:t>
            </a:r>
            <a:endParaRPr lang="zh-TW" altLang="zh-TW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486275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五、討論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討論是雙方以平等開放的態度面對問題，並共同對問題提出看法，以找出解決問題的方法，是解決人際衝突的最佳模式。</a:t>
            </a:r>
            <a:endParaRPr lang="en-US" altLang="zh-TW" dirty="0" smtClean="0"/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以上五種解決衝突的方式：退縮、投降、攻擊、說服和討論；退縮是躲避問題，躲得了一時，躲不了一世，問題一樣無法解決，如果隱忍過久，反而加深關係的裂痕，得不償失。投降亦是一種消極的作法，對自己的需求不予重視。攻擊則是忽視他人的需求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5016" cy="1143000"/>
          </a:xfrm>
        </p:spPr>
        <p:txBody>
          <a:bodyPr/>
          <a:lstStyle/>
          <a:p>
            <a:r>
              <a:rPr lang="zh-TW" altLang="zh-TW" dirty="0"/>
              <a:t>第</a:t>
            </a:r>
            <a:r>
              <a:rPr lang="zh-TW" altLang="zh-TW" dirty="0" smtClean="0"/>
              <a:t>三節面對</a:t>
            </a:r>
            <a:r>
              <a:rPr lang="zh-TW" altLang="zh-TW" dirty="0"/>
              <a:t>人際衝突的因應</a:t>
            </a:r>
            <a:r>
              <a:rPr lang="zh-TW" altLang="zh-TW" dirty="0" smtClean="0"/>
              <a:t>策略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P73</a:t>
            </a:r>
            <a:endParaRPr lang="zh-TW" altLang="zh-TW" dirty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五、討論 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(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 eaLnBrk="0" hangingPunct="0"/>
            <a:r>
              <a:rPr lang="zh-TW" altLang="en-US" dirty="0" smtClean="0"/>
              <a:t>當衝突產生時，我們如何面對它、解決它，而不是退縮、投降或攻擊，說服是一種可行的方法，但是我們須盡力找出好的理由，讓對方改變原來的心意，服從我們的決定，必須運用一些智慧才行。討論則可以找出雙方解決問題的方式，不過需要雙方都有心配合，否則也是白忙一場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P61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552922"/>
            <a:ext cx="8686800" cy="4947912"/>
          </a:xfrm>
        </p:spPr>
        <p:txBody>
          <a:bodyPr/>
          <a:lstStyle/>
          <a:p>
            <a:pPr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</a:t>
            </a:r>
            <a:r>
              <a:rPr lang="zh-TW" altLang="en-US" sz="3200" b="1" dirty="0">
                <a:solidFill>
                  <a:srgbClr val="000099"/>
                </a:solidFill>
              </a:rPr>
              <a:t>、人際衝突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的優缺點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一</a:t>
            </a:r>
            <a:r>
              <a:rPr lang="en-US" altLang="zh-TW" sz="2800" dirty="0" smtClean="0">
                <a:solidFill>
                  <a:srgbClr val="0070C0"/>
                </a:solidFill>
              </a:rPr>
              <a:t>)</a:t>
            </a:r>
            <a:r>
              <a:rPr lang="zh-TW" altLang="en-US" sz="2800" dirty="0">
                <a:solidFill>
                  <a:srgbClr val="0070C0"/>
                </a:solidFill>
              </a:rPr>
              <a:t>人際衝突</a:t>
            </a:r>
            <a:r>
              <a:rPr lang="zh-TW" altLang="en-US" sz="2800" dirty="0" smtClean="0">
                <a:solidFill>
                  <a:srgbClr val="0070C0"/>
                </a:solidFill>
              </a:rPr>
              <a:t>的優點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 smtClean="0"/>
              <a:t>當衝突產生時，將會促使你正視問題及努力去解決它，而這期間的努力，有助於個人建立更堅強、更扎實及更完善的人際關係。</a:t>
            </a:r>
            <a:endParaRPr lang="en-US" altLang="zh-TW" sz="2800" dirty="0" smtClean="0"/>
          </a:p>
          <a:p>
            <a:pPr>
              <a:spcBef>
                <a:spcPts val="600"/>
              </a:spcBef>
            </a:pPr>
            <a:endParaRPr lang="en-US" altLang="zh-TW" sz="2800" dirty="0" smtClean="0"/>
          </a:p>
          <a:p>
            <a:pPr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二</a:t>
            </a:r>
            <a:r>
              <a:rPr lang="en-US" altLang="zh-TW" sz="2800" dirty="0" smtClean="0">
                <a:solidFill>
                  <a:srgbClr val="0070C0"/>
                </a:solidFill>
              </a:rPr>
              <a:t>)</a:t>
            </a:r>
            <a:r>
              <a:rPr lang="zh-TW" altLang="en-US" sz="2800" dirty="0">
                <a:solidFill>
                  <a:srgbClr val="0070C0"/>
                </a:solidFill>
              </a:rPr>
              <a:t>人際衝突</a:t>
            </a:r>
            <a:r>
              <a:rPr lang="zh-TW" altLang="en-US" sz="2800" dirty="0" smtClean="0">
                <a:solidFill>
                  <a:srgbClr val="0070C0"/>
                </a:solidFill>
              </a:rPr>
              <a:t>的缺點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 smtClean="0"/>
              <a:t>當衝突產生時，通常會引起對方的負面想法，尤其對方與你的關係愈密切，其衍生的問題就會更多。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P74</a:t>
            </a:r>
            <a:endParaRPr lang="zh-TW" altLang="en-US" sz="4000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SzPct val="80000"/>
            </a:pPr>
            <a:r>
              <a:rPr lang="en-US" altLang="zh-TW" dirty="0" err="1" smtClean="0"/>
              <a:t>Devito</a:t>
            </a:r>
            <a:r>
              <a:rPr lang="en-US" altLang="zh-TW" dirty="0" smtClean="0"/>
              <a:t> (1995) </a:t>
            </a:r>
            <a:r>
              <a:rPr lang="zh-TW" altLang="en-US" dirty="0" smtClean="0"/>
              <a:t>認為，當衝突發生時，首先必須找出紛爭的源頭，接著檢視可能解決問題的方式，再試試這些方式的可行性，並評估這些解決的方式，如果可以採用，則紛爭到此結束，如果不採用，則必須再從頭來過，才能有效解決彼此的衝突</a:t>
            </a:r>
            <a:r>
              <a:rPr lang="en-US" dirty="0" smtClean="0"/>
              <a:t>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圖</a:t>
            </a:r>
            <a:r>
              <a:rPr lang="en-US" altLang="zh-TW" dirty="0" smtClean="0"/>
              <a:t>3-2 )</a:t>
            </a:r>
            <a:r>
              <a:rPr lang="zh-TW" altLang="en-US" dirty="0" smtClean="0"/>
              <a:t>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89" y="1845045"/>
            <a:ext cx="5502459" cy="489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P74</a:t>
            </a:r>
            <a:endParaRPr lang="zh-TW" altLang="en-US" sz="40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P75</a:t>
            </a:r>
            <a:endParaRPr lang="zh-TW" altLang="en-US" sz="4000" dirty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一、找出紛爭的所在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每一次的衝突均有個起點，在討論如何解決衝突之前，我們須先瞭解究竟彼此的紛爭在哪裡，才能對症下藥。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二、檢視可能解決問題的方式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大部分的衝突都有許多可能的解決方法，在衝突發生時，我們可以透過各種不同的解決方案，找出解決衝突最有幫助的方法。通常解決衝突的方法包括：一輸一贏、雙輸、妥協、雙贏。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P76</a:t>
            </a:r>
            <a:endParaRPr lang="zh-TW" altLang="en-US" sz="4000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一輸一贏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 smtClean="0"/>
              <a:t>從字面的意義，代表一方得到他想要的，而另一方則會面臨流失。</a:t>
            </a:r>
            <a:endParaRPr lang="en-US" altLang="zh-TW" dirty="0" smtClean="0"/>
          </a:p>
          <a:p>
            <a:pPr eaLnBrk="0" hangingPunct="0">
              <a:spcBef>
                <a:spcPts val="600"/>
              </a:spcBef>
            </a:pPr>
            <a:endParaRPr lang="en-US" altLang="zh-TW" dirty="0" smtClean="0"/>
          </a:p>
          <a:p>
            <a:pPr eaLnBrk="0" hangingPunct="0"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smtClean="0">
                <a:solidFill>
                  <a:srgbClr val="0070C0"/>
                </a:solidFill>
              </a:rPr>
              <a:t>雙輸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 smtClean="0"/>
              <a:t>雙輸</a:t>
            </a:r>
            <a:r>
              <a:rPr lang="en-US" dirty="0" smtClean="0"/>
              <a:t> </a:t>
            </a:r>
            <a:r>
              <a:rPr lang="en-US" altLang="zh-TW" dirty="0" smtClean="0"/>
              <a:t>(lose-lose) </a:t>
            </a:r>
            <a:r>
              <a:rPr lang="zh-TW" altLang="en-US" dirty="0" smtClean="0"/>
              <a:t>策略就是沒有任何一方得到滿意的結果；如果衝突的解決到最後是全盤皆輸，表示使用此種方法者的不正確行徑。</a:t>
            </a:r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P76</a:t>
            </a:r>
            <a:endParaRPr lang="zh-TW" altLang="en-US" sz="4000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6291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妥協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妥協</a:t>
            </a:r>
            <a:r>
              <a:rPr lang="en-US" dirty="0" smtClean="0"/>
              <a:t> </a:t>
            </a:r>
            <a:r>
              <a:rPr lang="en-US" altLang="zh-TW" dirty="0" smtClean="0"/>
              <a:t>(compromise) </a:t>
            </a:r>
            <a:r>
              <a:rPr lang="zh-TW" altLang="en-US" dirty="0" smtClean="0"/>
              <a:t>是給雙方少數想要的結果，也就是犧牲一部分目標，得到一部分目標。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P77</a:t>
            </a:r>
            <a:endParaRPr lang="zh-TW" altLang="en-US" sz="4000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686800" cy="4786313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雙贏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雙贏</a:t>
            </a:r>
            <a:r>
              <a:rPr lang="en-US" dirty="0" smtClean="0"/>
              <a:t> </a:t>
            </a:r>
            <a:r>
              <a:rPr lang="en-US" altLang="zh-TW" dirty="0" smtClean="0"/>
              <a:t>(win-win) </a:t>
            </a:r>
            <a:r>
              <a:rPr lang="zh-TW" altLang="en-US" dirty="0" smtClean="0"/>
              <a:t>是找到使每個人都滿意的解決方法，是經由共同的努力，找出解決之道，這是超越妥協，達到所有人欲達成的目標，也就是一種沒有任何人輸的方法。</a:t>
            </a:r>
            <a:endParaRPr lang="en-US" altLang="zh-TW" dirty="0" smtClean="0"/>
          </a:p>
          <a:p>
            <a:pPr eaLnBrk="0" hangingPunct="0"/>
            <a:r>
              <a:rPr lang="zh-TW" altLang="en-US" dirty="0"/>
              <a:t>雙贏的問題解決，可避免兩敗俱傷，是一種理想的解決衝突的方式，但它較少被使用的</a:t>
            </a:r>
            <a:r>
              <a:rPr lang="zh-TW" altLang="en-US" dirty="0" smtClean="0"/>
              <a:t>原因，第一，人們慣於競爭，認為解決衝突必須是打敗敵人，也就是必須有一方是輸家；</a:t>
            </a:r>
          </a:p>
          <a:p>
            <a:pPr eaLnBrk="0" hangingPunct="0"/>
            <a:endParaRPr lang="en-US" altLang="zh-TW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P77</a:t>
            </a:r>
            <a:endParaRPr lang="zh-TW" altLang="en-US" sz="4000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86313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雙贏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續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</a:p>
          <a:p>
            <a:pPr eaLnBrk="0" hangingPunct="0"/>
            <a:r>
              <a:rPr lang="zh-TW" altLang="en-US" dirty="0"/>
              <a:t>第二，衝突牽涉到情緒問題，當人們遇上衝突時，通常不會停下來思考更好的選擇，因為情緒的反射行為，左右了人們解決衝突的方法；第三，雙贏需要對方的合作，與一個堅持想要與你抗爭的人，進行協商是一件極為困難的事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12568" cy="676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452320" y="69269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P78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P79</a:t>
            </a:r>
            <a:endParaRPr lang="zh-TW" altLang="en-US" sz="4000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579296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三、測試方案的可行性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 smtClean="0"/>
              <a:t>當我們檢視解決衝突的可行方案後，接著就是來測試方案的可行性，如同前述，你是要兩敗俱傷，還是希望達到雙贏的局面。</a:t>
            </a:r>
            <a:endParaRPr lang="en-US" altLang="zh-TW" dirty="0" smtClean="0"/>
          </a:p>
          <a:p>
            <a:pPr eaLnBrk="0" hangingPunct="0">
              <a:spcBef>
                <a:spcPts val="600"/>
              </a:spcBef>
            </a:pPr>
            <a:endParaRPr lang="en-US" altLang="zh-TW" dirty="0" smtClean="0"/>
          </a:p>
          <a:p>
            <a:pPr eaLnBrk="0" hangingPunct="0"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四、驗證方案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 smtClean="0"/>
              <a:t>當你測試方案的可行性之後，須驗證方案是否可以解決衝突？情況是否會在你所決定的方法後，變得更糟？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P79</a:t>
            </a:r>
            <a:endParaRPr lang="zh-TW" altLang="en-US" sz="4000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741313"/>
            <a:ext cx="8229600" cy="5072063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五、接受或拒絕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/>
            <a:r>
              <a:rPr lang="zh-TW" altLang="en-US" dirty="0" smtClean="0"/>
              <a:t>如果接受此方案，紛爭即告結束，如果拒絕則必須重新回到其它的步驟，以找回彼此可以認同之處，再進行磋商，直到解決的方法獲得成效為止。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</a:t>
            </a:r>
            <a:r>
              <a:rPr lang="zh-TW" altLang="en-US" sz="3200" b="1" dirty="0">
                <a:solidFill>
                  <a:srgbClr val="000099"/>
                </a:solidFill>
              </a:rPr>
              <a:t>、人際衝突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的定義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/>
            <a:r>
              <a:rPr lang="zh-TW" altLang="en-US" sz="2800" dirty="0" smtClean="0"/>
              <a:t>衝突的定義，它包含：</a:t>
            </a:r>
            <a:endParaRPr lang="zh-TW" altLang="en-US" dirty="0" smtClean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98925576"/>
              </p:ext>
            </p:extLst>
          </p:nvPr>
        </p:nvGraphicFramePr>
        <p:xfrm>
          <a:off x="2267744" y="3214686"/>
          <a:ext cx="4608512" cy="319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P61</a:t>
            </a:r>
            <a:endParaRPr lang="zh-TW" altLang="en-US" sz="4000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741313"/>
            <a:ext cx="8229600" cy="5072063"/>
          </a:xfrm>
        </p:spPr>
        <p:txBody>
          <a:bodyPr/>
          <a:lstStyle/>
          <a:p>
            <a:pPr eaLnBrk="0" hangingPunct="0"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五、接受或拒絕</a:t>
            </a:r>
            <a:r>
              <a:rPr lang="en-US" altLang="zh-TW" sz="3200" b="1" dirty="0">
                <a:solidFill>
                  <a:srgbClr val="000099"/>
                </a:solidFill>
              </a:rPr>
              <a:t>(</a:t>
            </a:r>
            <a:r>
              <a:rPr lang="zh-TW" altLang="en-US" sz="3200" b="1" dirty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 eaLnBrk="0" hangingPunct="0"/>
            <a:r>
              <a:rPr lang="zh-TW" altLang="en-US" dirty="0"/>
              <a:t>總而言之，當雙方都在乎彼此的關係，才會思考解決衝突的方法，倘若雙方有意解離彼此的關係，跟本就不會去談論和解的問題。人們經常會以習慣性的方式採取某種因應方式，如果我們不留意，自然而然地就掉入負向的對策中而不自覺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867328" cy="1143000"/>
          </a:xfrm>
        </p:spPr>
        <p:txBody>
          <a:bodyPr/>
          <a:lstStyle/>
          <a:p>
            <a:r>
              <a:rPr lang="zh-TW" altLang="zh-TW" sz="4000" dirty="0"/>
              <a:t>第四</a:t>
            </a:r>
            <a:r>
              <a:rPr lang="zh-TW" altLang="zh-TW" sz="4000" dirty="0" smtClean="0"/>
              <a:t>節解決</a:t>
            </a:r>
            <a:r>
              <a:rPr lang="zh-TW" altLang="zh-TW" sz="4000" dirty="0"/>
              <a:t>人際衝突的步驟與</a:t>
            </a:r>
            <a:r>
              <a:rPr lang="zh-TW" altLang="zh-TW" sz="4000" dirty="0" smtClean="0"/>
              <a:t>方法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P79</a:t>
            </a:r>
            <a:endParaRPr lang="zh-TW" altLang="en-US" sz="4000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741313"/>
            <a:ext cx="8229600" cy="5072063"/>
          </a:xfrm>
        </p:spPr>
        <p:txBody>
          <a:bodyPr/>
          <a:lstStyle/>
          <a:p>
            <a:pPr eaLnBrk="0" hangingPunct="0"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五、接受或拒絕</a:t>
            </a:r>
            <a:r>
              <a:rPr lang="en-US" altLang="zh-TW" sz="3200" b="1" dirty="0">
                <a:solidFill>
                  <a:srgbClr val="000099"/>
                </a:solidFill>
              </a:rPr>
              <a:t>(</a:t>
            </a:r>
            <a:r>
              <a:rPr lang="zh-TW" altLang="en-US" sz="3200" b="1" dirty="0">
                <a:solidFill>
                  <a:srgbClr val="000099"/>
                </a:solidFill>
              </a:rPr>
              <a:t>續</a:t>
            </a:r>
            <a:r>
              <a:rPr lang="en-US" altLang="zh-TW" sz="3200" b="1" dirty="0" smtClean="0">
                <a:solidFill>
                  <a:srgbClr val="000099"/>
                </a:solidFill>
              </a:rPr>
              <a:t>)</a:t>
            </a:r>
          </a:p>
          <a:p>
            <a:pPr eaLnBrk="0" hangingPunct="0"/>
            <a:r>
              <a:rPr lang="zh-TW" altLang="en-US" dirty="0"/>
              <a:t>所以，當我們與他人商討時，發覺有不舒服或感到有壓力，這就表示有衝突存在的警訊，在乎與對方的關係，就必須儘快觀察彼此的因應策略，採取較合宜的方式來處理。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43528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660033"/>
                </a:solidFill>
              </a:rPr>
              <a:t>FIN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P62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507288" cy="4324350"/>
          </a:xfrm>
        </p:spPr>
        <p:txBody>
          <a:bodyPr/>
          <a:lstStyle/>
          <a:p>
            <a:pPr eaLnBrk="0" hangingPunct="0">
              <a:spcBef>
                <a:spcPts val="2800"/>
              </a:spcBef>
              <a:buFont typeface="Georgia" pitchFamily="18" charset="0"/>
              <a:buNone/>
            </a:pPr>
            <a:r>
              <a:rPr lang="en-US" altLang="zh-TW" sz="2800" dirty="0" smtClean="0">
                <a:solidFill>
                  <a:srgbClr val="0070C0"/>
                </a:solidFill>
              </a:rPr>
              <a:t>(</a:t>
            </a:r>
            <a:r>
              <a:rPr lang="zh-TW" altLang="en-US" sz="2800" dirty="0" smtClean="0">
                <a:solidFill>
                  <a:srgbClr val="0070C0"/>
                </a:solidFill>
              </a:rPr>
              <a:t>一</a:t>
            </a:r>
            <a:r>
              <a:rPr lang="en-US" altLang="zh-TW" sz="2800" dirty="0" smtClean="0">
                <a:solidFill>
                  <a:srgbClr val="0070C0"/>
                </a:solidFill>
              </a:rPr>
              <a:t>) </a:t>
            </a:r>
            <a:r>
              <a:rPr lang="zh-TW" altLang="en-US" sz="2800" dirty="0" smtClean="0">
                <a:solidFill>
                  <a:srgbClr val="0070C0"/>
                </a:solidFill>
              </a:rPr>
              <a:t>表達異議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2800"/>
              </a:spcBef>
            </a:pPr>
            <a:r>
              <a:rPr lang="zh-TW" altLang="en-US" sz="2800" dirty="0" smtClean="0"/>
              <a:t>當雙方知覺到意見不同時，衝突即可成立。</a:t>
            </a:r>
            <a:endParaRPr lang="en-US" altLang="zh-TW" sz="2800" dirty="0" smtClean="0"/>
          </a:p>
          <a:p>
            <a:pPr eaLnBrk="0" hangingPunct="0">
              <a:spcBef>
                <a:spcPts val="2800"/>
              </a:spcBef>
            </a:pPr>
            <a:r>
              <a:rPr lang="zh-TW" altLang="en-US" sz="2800" dirty="0" smtClean="0"/>
              <a:t>雖然衝突可以表達出來，但有些人是外顯的，例如一個不愉快的眼神，一句「我很生氣」，都是直接表達的方式。有些則是內隱的，例如故意不接電話，沉默不語等。</a:t>
            </a:r>
            <a:endParaRPr lang="en-US" altLang="zh-TW" sz="28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P63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 eaLnBrk="0" hangingPunct="0"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二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互相依賴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zh-TW" altLang="en-US" dirty="0" smtClean="0"/>
              <a:t>只有互相依賴的人，才會有衝突產生，可能兩者沒有任何的關聯性，任何的問題是可以各自解決的，他們會以自己的方法去解決自己的問題，彼此的衝突不會發生。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P63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反對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不論你們的關係是多麼親密、多麼相容、多麼相互瞭解，當彼此的想法、行動、需求或目標不相同時，就是衝突發生的時機。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P63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</a:t>
            </a:r>
            <a:r>
              <a:rPr lang="zh-TW" altLang="en-US" sz="3200" b="1" dirty="0">
                <a:solidFill>
                  <a:srgbClr val="000099"/>
                </a:solidFill>
              </a:rPr>
              <a:t>人際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衝突形成的原因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 smtClean="0"/>
              <a:t>人與人之間的互動，因為偏好、目標、行動或需求的不相容，又無法透過協商的方式達到滿意的結果，雙方處在一個對立的狀態，就形成了人際之間的衝突。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990033"/>
                </a:solidFill>
              </a:rPr>
              <a:t>第一</a:t>
            </a:r>
            <a:r>
              <a:rPr lang="zh-TW" altLang="en-US" dirty="0" smtClean="0">
                <a:solidFill>
                  <a:srgbClr val="990033"/>
                </a:solidFill>
              </a:rPr>
              <a:t>節 人際</a:t>
            </a:r>
            <a:r>
              <a:rPr lang="zh-TW" altLang="en-US" dirty="0">
                <a:solidFill>
                  <a:srgbClr val="990033"/>
                </a:solidFill>
              </a:rPr>
              <a:t>衝突</a:t>
            </a:r>
            <a:r>
              <a:rPr lang="zh-TW" altLang="en-US" dirty="0" smtClean="0">
                <a:solidFill>
                  <a:srgbClr val="990033"/>
                </a:solidFill>
              </a:rPr>
              <a:t>的</a:t>
            </a:r>
            <a:r>
              <a:rPr lang="zh-TW" altLang="en-US" dirty="0" smtClean="0">
                <a:solidFill>
                  <a:srgbClr val="990033"/>
                </a:solidFill>
              </a:rPr>
              <a:t>本質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P64</a:t>
            </a:r>
            <a:endParaRPr lang="zh-TW" altLang="en-US" dirty="0">
              <a:solidFill>
                <a:srgbClr val="990033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目標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spcBef>
                <a:spcPts val="1200"/>
              </a:spcBef>
            </a:pPr>
            <a:r>
              <a:rPr lang="zh-TW" altLang="en-US" dirty="0" smtClean="0"/>
              <a:t>雙方想要的目標不同，而引起</a:t>
            </a:r>
            <a:r>
              <a:rPr lang="zh-TW" altLang="en-US" dirty="0"/>
              <a:t>的人際衝突</a:t>
            </a:r>
            <a:r>
              <a:rPr lang="zh-TW" altLang="en-US" dirty="0" smtClean="0"/>
              <a:t>。「衝突」看起來好像是一方獲得，而另一方失去。事實上，是不相容的目標所造成的。</a:t>
            </a:r>
            <a:endParaRPr lang="en-US" altLang="zh-TW" dirty="0" smtClean="0"/>
          </a:p>
          <a:p>
            <a:pPr eaLnBrk="0" hangingPunct="0">
              <a:spcBef>
                <a:spcPts val="1200"/>
              </a:spcBef>
            </a:pPr>
            <a:endParaRPr lang="en-US" altLang="zh-TW" dirty="0" smtClean="0"/>
          </a:p>
          <a:p>
            <a:pPr eaLnBrk="0" hangingPunct="0"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利益</a:t>
            </a:r>
            <a:endParaRPr lang="en-US" altLang="zh-TW" dirty="0">
              <a:solidFill>
                <a:srgbClr val="0070C0"/>
              </a:solidFill>
            </a:endParaRPr>
          </a:p>
          <a:p>
            <a:pPr eaLnBrk="0" hangingPunct="0">
              <a:spcBef>
                <a:spcPts val="600"/>
              </a:spcBef>
            </a:pPr>
            <a:r>
              <a:rPr lang="zh-TW" altLang="en-US" dirty="0"/>
              <a:t>人際衝突常存在當人們認為沒有足夠的資源時，而感覺分配不均產生衝突，這些資源通常是時間與金錢。</a:t>
            </a:r>
            <a:endParaRPr lang="zh-TW" altLang="en-US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3325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"/>
        <a:ea typeface="標楷體"/>
        <a:cs typeface=""/>
      </a:majorFont>
      <a:minorFont>
        <a:latin typeface="Lucida Sans Unicode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2604</Words>
  <Application>Microsoft Office PowerPoint</Application>
  <PresentationFormat>如螢幕大小 (4:3)</PresentationFormat>
  <Paragraphs>161</Paragraphs>
  <Slides>42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119</vt:lpstr>
      <vt:lpstr>人際關係的衝突與和解</vt:lpstr>
      <vt:lpstr>第一節 人際衝突的本質 P61</vt:lpstr>
      <vt:lpstr>第一節 人際衝突的本質 P61</vt:lpstr>
      <vt:lpstr>第一節 人際衝突的本質 P62</vt:lpstr>
      <vt:lpstr>第一節 人際衝突的本質 P62</vt:lpstr>
      <vt:lpstr>第一節 人際衝突的本質 P63</vt:lpstr>
      <vt:lpstr>第一節 人際衝突的本質 P63</vt:lpstr>
      <vt:lpstr>第一節 人際衝突的本質 P63</vt:lpstr>
      <vt:lpstr>第一節 人際衝突的本質 P64</vt:lpstr>
      <vt:lpstr>第一節 人際衝突的本質 P64</vt:lpstr>
      <vt:lpstr>第一節 人際衝突的本質 P65</vt:lpstr>
      <vt:lpstr>第一節 人際衝突的本質 P66</vt:lpstr>
      <vt:lpstr>第一節 人際衝突的本質 P66</vt:lpstr>
      <vt:lpstr>第二節人際衝突的發展歷程P67</vt:lpstr>
      <vt:lpstr>第二節人際衝突的發展歷程P68</vt:lpstr>
      <vt:lpstr>第二節人際衝突的發展歷程P68</vt:lpstr>
      <vt:lpstr>第二節人際衝突的發展歷程P69</vt:lpstr>
      <vt:lpstr>第二節人際衝突的發展歷程P68</vt:lpstr>
      <vt:lpstr>第二節人際衝突的發展歷程P68</vt:lpstr>
      <vt:lpstr>第二節人際衝突的發展歷程P69</vt:lpstr>
      <vt:lpstr>第二節人際衝突的發展歷程P0</vt:lpstr>
      <vt:lpstr>第二節人際衝突的發展歷程P70</vt:lpstr>
      <vt:lpstr>第三節面對人際衝突的因應策略P70</vt:lpstr>
      <vt:lpstr>第三節面對人際衝突的因應策略P70</vt:lpstr>
      <vt:lpstr>第三節面對人際衝突的因應策略P71</vt:lpstr>
      <vt:lpstr>第三節面對人際衝突的因應策略P72</vt:lpstr>
      <vt:lpstr>第三節面對人際衝突的因應策略P73</vt:lpstr>
      <vt:lpstr>第三節面對人際衝突的因應策略P74</vt:lpstr>
      <vt:lpstr>第三節面對人際衝突的因應策略P73</vt:lpstr>
      <vt:lpstr>第四節解決人際衝突的步驟與方法P74</vt:lpstr>
      <vt:lpstr>第四節解決人際衝突的步驟與方法P74</vt:lpstr>
      <vt:lpstr>第四節解決人際衝突的步驟與方法P75</vt:lpstr>
      <vt:lpstr>第四節解決人際衝突的步驟與方法P76</vt:lpstr>
      <vt:lpstr>第四節解決人際衝突的步驟與方法P76</vt:lpstr>
      <vt:lpstr>第四節解決人際衝突的步驟與方法P77</vt:lpstr>
      <vt:lpstr>第四節解決人際衝突的步驟與方法P77</vt:lpstr>
      <vt:lpstr>PowerPoint 簡報</vt:lpstr>
      <vt:lpstr>第四節解決人際衝突的步驟與方法P79</vt:lpstr>
      <vt:lpstr>第四節解決人際衝突的步驟與方法P79</vt:lpstr>
      <vt:lpstr>第四節解決人際衝突的步驟與方法P61</vt:lpstr>
      <vt:lpstr>第四節解決人際衝突的步驟與方法P79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user1</dc:creator>
  <cp:lastModifiedBy>JUDE</cp:lastModifiedBy>
  <cp:revision>74</cp:revision>
  <dcterms:created xsi:type="dcterms:W3CDTF">2016-07-13T08:05:24Z</dcterms:created>
  <dcterms:modified xsi:type="dcterms:W3CDTF">2018-11-27T04:48:55Z</dcterms:modified>
</cp:coreProperties>
</file>