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1" r:id="rId13"/>
    <p:sldId id="266" r:id="rId14"/>
    <p:sldId id="272" r:id="rId15"/>
    <p:sldId id="267" r:id="rId16"/>
    <p:sldId id="268" r:id="rId17"/>
    <p:sldId id="269" r:id="rId18"/>
    <p:sldId id="273" r:id="rId19"/>
    <p:sldId id="27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A50021"/>
    <a:srgbClr val="006600"/>
    <a:srgbClr val="008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13" y="-6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/>
      <dgm:spPr/>
      <dgm:t>
        <a:bodyPr/>
        <a:lstStyle/>
        <a:p>
          <a:r>
            <a:rPr lang="zh-TW" altLang="en-US" dirty="0" smtClean="0"/>
            <a:t>象徵</a:t>
          </a:r>
          <a:r>
            <a:rPr lang="en-US" dirty="0" smtClean="0"/>
            <a:t> </a:t>
          </a:r>
          <a:r>
            <a:rPr lang="en-US" altLang="zh-TW" dirty="0" smtClean="0"/>
            <a:t>(emblems)</a:t>
          </a:r>
          <a:endParaRPr lang="zh-TW" altLang="en-US" dirty="0"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/>
      <dgm:spPr/>
      <dgm:t>
        <a:bodyPr/>
        <a:lstStyle/>
        <a:p>
          <a:r>
            <a:rPr lang="zh-TW" altLang="en-US" dirty="0" smtClean="0"/>
            <a:t>說明</a:t>
          </a:r>
          <a:r>
            <a:rPr lang="en-US" dirty="0" smtClean="0"/>
            <a:t> </a:t>
          </a:r>
          <a:r>
            <a:rPr lang="en-US" altLang="zh-TW" dirty="0" smtClean="0"/>
            <a:t>(illustrators)</a:t>
          </a:r>
          <a:endParaRPr lang="zh-TW" altLang="en-US" dirty="0"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8EA161E6-F4DE-4FEE-92AE-7006FC644B80}">
      <dgm:prSet/>
      <dgm:spPr/>
      <dgm:t>
        <a:bodyPr/>
        <a:lstStyle/>
        <a:p>
          <a:r>
            <a:rPr lang="zh-TW" altLang="en-US" dirty="0" smtClean="0"/>
            <a:t>情感表達</a:t>
          </a:r>
          <a:r>
            <a:rPr lang="en-US" dirty="0" smtClean="0"/>
            <a:t> </a:t>
          </a:r>
          <a:r>
            <a:rPr lang="en-US" altLang="zh-TW" dirty="0" smtClean="0"/>
            <a:t>(affect displays)</a:t>
          </a:r>
          <a:endParaRPr lang="zh-TW" altLang="en-US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C16A1AE4-AD11-4436-89A1-E9339486504A}" type="par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DB1B3080-EB62-4805-A10E-1C4244861E00}" type="sib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5BB7D861-181C-42C1-ACC5-8456465728AE}">
      <dgm:prSet/>
      <dgm:spPr/>
      <dgm:t>
        <a:bodyPr/>
        <a:lstStyle/>
        <a:p>
          <a:r>
            <a:rPr lang="zh-TW" altLang="en-US" dirty="0" smtClean="0"/>
            <a:t>適應</a:t>
          </a:r>
          <a:r>
            <a:rPr lang="en-US" dirty="0" smtClean="0"/>
            <a:t> </a:t>
          </a:r>
          <a:r>
            <a:rPr lang="en-US" altLang="zh-TW" dirty="0" smtClean="0"/>
            <a:t>(adaptors)</a:t>
          </a:r>
          <a:endParaRPr lang="zh-TW" altLang="en-US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6A6B01C1-7014-495D-8C61-4342D789EE21}" type="parTrans" cxnId="{2F003684-C2A3-4AF2-B096-2C480B7250CC}">
      <dgm:prSet/>
      <dgm:spPr/>
      <dgm:t>
        <a:bodyPr/>
        <a:lstStyle/>
        <a:p>
          <a:endParaRPr lang="zh-TW" altLang="en-US"/>
        </a:p>
      </dgm:t>
    </dgm:pt>
    <dgm:pt modelId="{75CA9F36-CDA2-4000-96A5-3D67B1780AC9}" type="sibTrans" cxnId="{2F003684-C2A3-4AF2-B096-2C480B7250CC}">
      <dgm:prSet/>
      <dgm:spPr/>
      <dgm:t>
        <a:bodyPr/>
        <a:lstStyle/>
        <a:p>
          <a:endParaRPr lang="zh-TW" altLang="en-US"/>
        </a:p>
      </dgm:t>
    </dgm:pt>
    <dgm:pt modelId="{CB87E00F-2D45-4C53-BA91-53D502CD6801}">
      <dgm:prSet/>
      <dgm:spPr/>
      <dgm:t>
        <a:bodyPr/>
        <a:lstStyle/>
        <a:p>
          <a:r>
            <a:rPr lang="zh-TW" altLang="en-US" dirty="0" smtClean="0"/>
            <a:t>調整</a:t>
          </a:r>
          <a:r>
            <a:rPr lang="en-US" dirty="0" smtClean="0"/>
            <a:t> </a:t>
          </a:r>
          <a:r>
            <a:rPr lang="en-US" altLang="zh-TW" dirty="0" smtClean="0"/>
            <a:t>(regulators) </a:t>
          </a:r>
          <a:endParaRPr lang="zh-TW" altLang="en-US" dirty="0" smtClean="0">
            <a:latin typeface="Adobe 繁黑體 Std B" pitchFamily="34" charset="-120"/>
            <a:ea typeface="Adobe 繁黑體 Std B" pitchFamily="34" charset="-120"/>
          </a:endParaRPr>
        </a:p>
      </dgm:t>
    </dgm:pt>
    <dgm:pt modelId="{3AB09C7A-4D49-488C-A0CC-C4E55D7A19C5}" type="parTrans" cxnId="{E79A916A-F889-46A7-88A2-DA5CA315E7DC}">
      <dgm:prSet/>
      <dgm:spPr/>
      <dgm:t>
        <a:bodyPr/>
        <a:lstStyle/>
        <a:p>
          <a:endParaRPr lang="zh-TW" altLang="en-US"/>
        </a:p>
      </dgm:t>
    </dgm:pt>
    <dgm:pt modelId="{40F74C97-5F45-4BE7-854B-BAE40D03014C}" type="sibTrans" cxnId="{E79A916A-F889-46A7-88A2-DA5CA315E7DC}">
      <dgm:prSet/>
      <dgm:spPr/>
      <dgm:t>
        <a:bodyPr/>
        <a:lstStyle/>
        <a:p>
          <a:endParaRPr lang="zh-TW" altLang="en-US"/>
        </a:p>
      </dgm:t>
    </dgm:pt>
    <dgm:pt modelId="{8A78C350-7AB4-4AD5-B98F-E11DA6D36344}" type="pres">
      <dgm:prSet presAssocID="{4D6F260A-520C-4C0D-9B90-7D0E3AD93A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E0CA204-F5B9-4CF0-91CE-CDDAFC148514}" type="pres">
      <dgm:prSet presAssocID="{4D6F260A-520C-4C0D-9B90-7D0E3AD93A74}" presName="Name1" presStyleCnt="0"/>
      <dgm:spPr/>
      <dgm:t>
        <a:bodyPr/>
        <a:lstStyle/>
        <a:p>
          <a:endParaRPr lang="zh-TW" altLang="en-US"/>
        </a:p>
      </dgm:t>
    </dgm:pt>
    <dgm:pt modelId="{71DC52A0-C679-4D5F-B6DA-BD4C032F6C5A}" type="pres">
      <dgm:prSet presAssocID="{4D6F260A-520C-4C0D-9B90-7D0E3AD93A74}" presName="cycle" presStyleCnt="0"/>
      <dgm:spPr/>
      <dgm:t>
        <a:bodyPr/>
        <a:lstStyle/>
        <a:p>
          <a:endParaRPr lang="zh-TW" altLang="en-US"/>
        </a:p>
      </dgm:t>
    </dgm:pt>
    <dgm:pt modelId="{27808254-5ABE-4BA7-B55D-C1E8B61EA483}" type="pres">
      <dgm:prSet presAssocID="{4D6F260A-520C-4C0D-9B90-7D0E3AD93A74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950DE432-1D9E-4DC8-AAFA-F63E062FFE16}" type="pres">
      <dgm:prSet presAssocID="{4D6F260A-520C-4C0D-9B90-7D0E3AD93A7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B9BB5DE-7143-469E-8E2C-F6E6748A4233}" type="pres">
      <dgm:prSet presAssocID="{4D6F260A-520C-4C0D-9B90-7D0E3AD93A74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13CF85B2-06D3-4443-85E3-CD93046C20A0}" type="pres">
      <dgm:prSet presAssocID="{4D6F260A-520C-4C0D-9B90-7D0E3AD93A74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30DC5BAB-E387-4C2C-9F78-CBADE0DF148E}" type="pres">
      <dgm:prSet presAssocID="{1E7AAC81-B232-4629-9467-795179B46AC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CEB91B-AA34-48FF-9A5F-E83F9F6FDDCB}" type="pres">
      <dgm:prSet presAssocID="{1E7AAC81-B232-4629-9467-795179B46AC6}" presName="accent_1" presStyleCnt="0"/>
      <dgm:spPr/>
      <dgm:t>
        <a:bodyPr/>
        <a:lstStyle/>
        <a:p>
          <a:endParaRPr lang="zh-TW" altLang="en-US"/>
        </a:p>
      </dgm:t>
    </dgm:pt>
    <dgm:pt modelId="{CD5CFD95-3624-4025-8B68-C56BA8597B24}" type="pres">
      <dgm:prSet presAssocID="{1E7AAC81-B232-4629-9467-795179B46AC6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488B5000-7937-44C9-8DB8-E41EC3C8214F}" type="pres">
      <dgm:prSet presAssocID="{146F712B-BA0C-475D-96CE-03A5F3455BF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5C6185-01EC-4B2B-ABD9-F49486294B34}" type="pres">
      <dgm:prSet presAssocID="{146F712B-BA0C-475D-96CE-03A5F3455BF0}" presName="accent_2" presStyleCnt="0"/>
      <dgm:spPr/>
      <dgm:t>
        <a:bodyPr/>
        <a:lstStyle/>
        <a:p>
          <a:endParaRPr lang="zh-TW" altLang="en-US"/>
        </a:p>
      </dgm:t>
    </dgm:pt>
    <dgm:pt modelId="{2C6885E1-8429-4B4A-950D-1B18BEE49386}" type="pres">
      <dgm:prSet presAssocID="{146F712B-BA0C-475D-96CE-03A5F3455BF0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47D1C5B6-2724-4DAF-AC3C-CF2CCCF8DF33}" type="pres">
      <dgm:prSet presAssocID="{8EA161E6-F4DE-4FEE-92AE-7006FC644B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74B49D-E79D-4B25-BFF9-A59FD1BA96AE}" type="pres">
      <dgm:prSet presAssocID="{8EA161E6-F4DE-4FEE-92AE-7006FC644B80}" presName="accent_3" presStyleCnt="0"/>
      <dgm:spPr/>
      <dgm:t>
        <a:bodyPr/>
        <a:lstStyle/>
        <a:p>
          <a:endParaRPr lang="zh-TW" altLang="en-US"/>
        </a:p>
      </dgm:t>
    </dgm:pt>
    <dgm:pt modelId="{8A16A1BD-95AF-49D4-A8F3-EE307EA4CC9E}" type="pres">
      <dgm:prSet presAssocID="{8EA161E6-F4DE-4FEE-92AE-7006FC644B80}" presName="accentRepeatNode" presStyleLbl="solidFgAcc1" presStyleIdx="2" presStyleCnt="5"/>
      <dgm:spPr/>
      <dgm:t>
        <a:bodyPr/>
        <a:lstStyle/>
        <a:p>
          <a:endParaRPr lang="zh-TW" altLang="en-US"/>
        </a:p>
      </dgm:t>
    </dgm:pt>
    <dgm:pt modelId="{6B491884-7890-42C2-94ED-69FD02257D00}" type="pres">
      <dgm:prSet presAssocID="{CB87E00F-2D45-4C53-BA91-53D502CD680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A1B65D-BB6E-4377-BE06-BB0449C65FCF}" type="pres">
      <dgm:prSet presAssocID="{CB87E00F-2D45-4C53-BA91-53D502CD6801}" presName="accent_4" presStyleCnt="0"/>
      <dgm:spPr/>
    </dgm:pt>
    <dgm:pt modelId="{B4CE29DF-6332-4B9F-9C12-7DDEFB601EDB}" type="pres">
      <dgm:prSet presAssocID="{CB87E00F-2D45-4C53-BA91-53D502CD6801}" presName="accentRepeatNode" presStyleLbl="solidFgAcc1" presStyleIdx="3" presStyleCnt="5"/>
      <dgm:spPr/>
    </dgm:pt>
    <dgm:pt modelId="{38EC86C1-D176-4813-B848-2AD851756A4C}" type="pres">
      <dgm:prSet presAssocID="{5BB7D861-181C-42C1-ACC5-8456465728A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F8B16A-05AF-4AB7-A2CB-492F2F3F1865}" type="pres">
      <dgm:prSet presAssocID="{5BB7D861-181C-42C1-ACC5-8456465728AE}" presName="accent_5" presStyleCnt="0"/>
      <dgm:spPr/>
    </dgm:pt>
    <dgm:pt modelId="{A7786C67-616B-4AE8-87B7-335ABCA70EF9}" type="pres">
      <dgm:prSet presAssocID="{5BB7D861-181C-42C1-ACC5-8456465728AE}" presName="accentRepeatNode" presStyleLbl="solidFgAcc1" presStyleIdx="4" presStyleCnt="5"/>
      <dgm:spPr/>
    </dgm:pt>
  </dgm:ptLst>
  <dgm:cxnLst>
    <dgm:cxn modelId="{30136E62-17CC-4F77-B780-9A427531AC6E}" type="presOf" srcId="{8EA161E6-F4DE-4FEE-92AE-7006FC644B80}" destId="{47D1C5B6-2724-4DAF-AC3C-CF2CCCF8DF33}" srcOrd="0" destOrd="0" presId="urn:microsoft.com/office/officeart/2008/layout/VerticalCurvedList"/>
    <dgm:cxn modelId="{E79A916A-F889-46A7-88A2-DA5CA315E7DC}" srcId="{4D6F260A-520C-4C0D-9B90-7D0E3AD93A74}" destId="{CB87E00F-2D45-4C53-BA91-53D502CD6801}" srcOrd="3" destOrd="0" parTransId="{3AB09C7A-4D49-488C-A0CC-C4E55D7A19C5}" sibTransId="{40F74C97-5F45-4BE7-854B-BAE40D03014C}"/>
    <dgm:cxn modelId="{DC36A16B-0DF1-448F-AB81-C8A79606F228}" srcId="{4D6F260A-520C-4C0D-9B90-7D0E3AD93A74}" destId="{8EA161E6-F4DE-4FEE-92AE-7006FC644B80}" srcOrd="2" destOrd="0" parTransId="{C16A1AE4-AD11-4436-89A1-E9339486504A}" sibTransId="{DB1B3080-EB62-4805-A10E-1C4244861E00}"/>
    <dgm:cxn modelId="{78010BFC-DB0F-4257-ADD6-02F3C0714BF7}" type="presOf" srcId="{146F712B-BA0C-475D-96CE-03A5F3455BF0}" destId="{488B5000-7937-44C9-8DB8-E41EC3C8214F}" srcOrd="0" destOrd="0" presId="urn:microsoft.com/office/officeart/2008/layout/VerticalCurvedList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5337B3D1-1232-4B06-B1D6-C2329A306C73}" type="presOf" srcId="{4D6F260A-520C-4C0D-9B90-7D0E3AD93A74}" destId="{8A78C350-7AB4-4AD5-B98F-E11DA6D36344}" srcOrd="0" destOrd="0" presId="urn:microsoft.com/office/officeart/2008/layout/VerticalCurvedList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CC349BF6-9708-43E7-B3F5-497DE1D343E6}" type="presOf" srcId="{1E7AAC81-B232-4629-9467-795179B46AC6}" destId="{30DC5BAB-E387-4C2C-9F78-CBADE0DF148E}" srcOrd="0" destOrd="0" presId="urn:microsoft.com/office/officeart/2008/layout/VerticalCurvedList"/>
    <dgm:cxn modelId="{242E0B94-F985-4B9D-8BE9-6A5D4690CFE0}" type="presOf" srcId="{5BB7D861-181C-42C1-ACC5-8456465728AE}" destId="{38EC86C1-D176-4813-B848-2AD851756A4C}" srcOrd="0" destOrd="0" presId="urn:microsoft.com/office/officeart/2008/layout/VerticalCurvedList"/>
    <dgm:cxn modelId="{42B94C34-68B5-4128-B570-B240667C246A}" type="presOf" srcId="{CB87E00F-2D45-4C53-BA91-53D502CD6801}" destId="{6B491884-7890-42C2-94ED-69FD02257D00}" srcOrd="0" destOrd="0" presId="urn:microsoft.com/office/officeart/2008/layout/VerticalCurvedList"/>
    <dgm:cxn modelId="{F1A92DAD-F793-4337-823A-7B67F68D14EA}" type="presOf" srcId="{E9F3C806-E2BA-4CA0-8365-557B3265570C}" destId="{950DE432-1D9E-4DC8-AAFA-F63E062FFE16}" srcOrd="0" destOrd="0" presId="urn:microsoft.com/office/officeart/2008/layout/VerticalCurvedList"/>
    <dgm:cxn modelId="{2F003684-C2A3-4AF2-B096-2C480B7250CC}" srcId="{4D6F260A-520C-4C0D-9B90-7D0E3AD93A74}" destId="{5BB7D861-181C-42C1-ACC5-8456465728AE}" srcOrd="4" destOrd="0" parTransId="{6A6B01C1-7014-495D-8C61-4342D789EE21}" sibTransId="{75CA9F36-CDA2-4000-96A5-3D67B1780AC9}"/>
    <dgm:cxn modelId="{959F49E6-5E2A-47EE-9BDE-B8F90CF56FA9}" type="presParOf" srcId="{8A78C350-7AB4-4AD5-B98F-E11DA6D36344}" destId="{DE0CA204-F5B9-4CF0-91CE-CDDAFC148514}" srcOrd="0" destOrd="0" presId="urn:microsoft.com/office/officeart/2008/layout/VerticalCurvedList"/>
    <dgm:cxn modelId="{A796DAA6-804D-4077-B619-048E5D497C05}" type="presParOf" srcId="{DE0CA204-F5B9-4CF0-91CE-CDDAFC148514}" destId="{71DC52A0-C679-4D5F-B6DA-BD4C032F6C5A}" srcOrd="0" destOrd="0" presId="urn:microsoft.com/office/officeart/2008/layout/VerticalCurvedList"/>
    <dgm:cxn modelId="{31AB922D-856F-4F06-B4F4-A522BA973AF8}" type="presParOf" srcId="{71DC52A0-C679-4D5F-B6DA-BD4C032F6C5A}" destId="{27808254-5ABE-4BA7-B55D-C1E8B61EA483}" srcOrd="0" destOrd="0" presId="urn:microsoft.com/office/officeart/2008/layout/VerticalCurvedList"/>
    <dgm:cxn modelId="{4BBF7F62-1F95-4DDF-8705-3A0EE596E981}" type="presParOf" srcId="{71DC52A0-C679-4D5F-B6DA-BD4C032F6C5A}" destId="{950DE432-1D9E-4DC8-AAFA-F63E062FFE16}" srcOrd="1" destOrd="0" presId="urn:microsoft.com/office/officeart/2008/layout/VerticalCurvedList"/>
    <dgm:cxn modelId="{D61EE7D8-6956-4C20-8F6B-93D165371301}" type="presParOf" srcId="{71DC52A0-C679-4D5F-B6DA-BD4C032F6C5A}" destId="{FB9BB5DE-7143-469E-8E2C-F6E6748A4233}" srcOrd="2" destOrd="0" presId="urn:microsoft.com/office/officeart/2008/layout/VerticalCurvedList"/>
    <dgm:cxn modelId="{B1614154-A4EE-46E9-9EE5-A3FFDB415B5B}" type="presParOf" srcId="{71DC52A0-C679-4D5F-B6DA-BD4C032F6C5A}" destId="{13CF85B2-06D3-4443-85E3-CD93046C20A0}" srcOrd="3" destOrd="0" presId="urn:microsoft.com/office/officeart/2008/layout/VerticalCurvedList"/>
    <dgm:cxn modelId="{D202A2FA-9629-4BA6-A8D6-94495BDA949D}" type="presParOf" srcId="{DE0CA204-F5B9-4CF0-91CE-CDDAFC148514}" destId="{30DC5BAB-E387-4C2C-9F78-CBADE0DF148E}" srcOrd="1" destOrd="0" presId="urn:microsoft.com/office/officeart/2008/layout/VerticalCurvedList"/>
    <dgm:cxn modelId="{C7C1BB8E-0E25-41E2-BDFB-DC21F061B096}" type="presParOf" srcId="{DE0CA204-F5B9-4CF0-91CE-CDDAFC148514}" destId="{C2CEB91B-AA34-48FF-9A5F-E83F9F6FDDCB}" srcOrd="2" destOrd="0" presId="urn:microsoft.com/office/officeart/2008/layout/VerticalCurvedList"/>
    <dgm:cxn modelId="{975108D4-7A1C-4042-A6A4-6078E704EAAF}" type="presParOf" srcId="{C2CEB91B-AA34-48FF-9A5F-E83F9F6FDDCB}" destId="{CD5CFD95-3624-4025-8B68-C56BA8597B24}" srcOrd="0" destOrd="0" presId="urn:microsoft.com/office/officeart/2008/layout/VerticalCurvedList"/>
    <dgm:cxn modelId="{117D7491-BED7-42D5-B711-F3376F50671D}" type="presParOf" srcId="{DE0CA204-F5B9-4CF0-91CE-CDDAFC148514}" destId="{488B5000-7937-44C9-8DB8-E41EC3C8214F}" srcOrd="3" destOrd="0" presId="urn:microsoft.com/office/officeart/2008/layout/VerticalCurvedList"/>
    <dgm:cxn modelId="{2ABBEF66-BCB2-46CE-85C0-9098376DCECB}" type="presParOf" srcId="{DE0CA204-F5B9-4CF0-91CE-CDDAFC148514}" destId="{C95C6185-01EC-4B2B-ABD9-F49486294B34}" srcOrd="4" destOrd="0" presId="urn:microsoft.com/office/officeart/2008/layout/VerticalCurvedList"/>
    <dgm:cxn modelId="{5AF027E9-75C6-4C0B-BB4B-44E0015F0CCC}" type="presParOf" srcId="{C95C6185-01EC-4B2B-ABD9-F49486294B34}" destId="{2C6885E1-8429-4B4A-950D-1B18BEE49386}" srcOrd="0" destOrd="0" presId="urn:microsoft.com/office/officeart/2008/layout/VerticalCurvedList"/>
    <dgm:cxn modelId="{8420163A-25C1-45F2-973E-9001EB7F647A}" type="presParOf" srcId="{DE0CA204-F5B9-4CF0-91CE-CDDAFC148514}" destId="{47D1C5B6-2724-4DAF-AC3C-CF2CCCF8DF33}" srcOrd="5" destOrd="0" presId="urn:microsoft.com/office/officeart/2008/layout/VerticalCurvedList"/>
    <dgm:cxn modelId="{60C28F7A-9C35-46CE-B2F1-E29A91E47038}" type="presParOf" srcId="{DE0CA204-F5B9-4CF0-91CE-CDDAFC148514}" destId="{9974B49D-E79D-4B25-BFF9-A59FD1BA96AE}" srcOrd="6" destOrd="0" presId="urn:microsoft.com/office/officeart/2008/layout/VerticalCurvedList"/>
    <dgm:cxn modelId="{0127642F-7012-4D77-BC39-3C7D12A5B78D}" type="presParOf" srcId="{9974B49D-E79D-4B25-BFF9-A59FD1BA96AE}" destId="{8A16A1BD-95AF-49D4-A8F3-EE307EA4CC9E}" srcOrd="0" destOrd="0" presId="urn:microsoft.com/office/officeart/2008/layout/VerticalCurvedList"/>
    <dgm:cxn modelId="{06CF0196-8AE0-4C54-B7BD-CE16622D53B7}" type="presParOf" srcId="{DE0CA204-F5B9-4CF0-91CE-CDDAFC148514}" destId="{6B491884-7890-42C2-94ED-69FD02257D00}" srcOrd="7" destOrd="0" presId="urn:microsoft.com/office/officeart/2008/layout/VerticalCurvedList"/>
    <dgm:cxn modelId="{9716C97A-2930-45CC-A53B-79A44174B8C9}" type="presParOf" srcId="{DE0CA204-F5B9-4CF0-91CE-CDDAFC148514}" destId="{66A1B65D-BB6E-4377-BE06-BB0449C65FCF}" srcOrd="8" destOrd="0" presId="urn:microsoft.com/office/officeart/2008/layout/VerticalCurvedList"/>
    <dgm:cxn modelId="{A0171322-198A-489B-B376-49F32AC0FD9B}" type="presParOf" srcId="{66A1B65D-BB6E-4377-BE06-BB0449C65FCF}" destId="{B4CE29DF-6332-4B9F-9C12-7DDEFB601EDB}" srcOrd="0" destOrd="0" presId="urn:microsoft.com/office/officeart/2008/layout/VerticalCurvedList"/>
    <dgm:cxn modelId="{F1FA4279-0524-4C41-84F9-0FD9A09910BA}" type="presParOf" srcId="{DE0CA204-F5B9-4CF0-91CE-CDDAFC148514}" destId="{38EC86C1-D176-4813-B848-2AD851756A4C}" srcOrd="9" destOrd="0" presId="urn:microsoft.com/office/officeart/2008/layout/VerticalCurvedList"/>
    <dgm:cxn modelId="{B75D280C-97D0-4D46-B44F-0200B85C257D}" type="presParOf" srcId="{DE0CA204-F5B9-4CF0-91CE-CDDAFC148514}" destId="{44F8B16A-05AF-4AB7-A2CB-492F2F3F1865}" srcOrd="10" destOrd="0" presId="urn:microsoft.com/office/officeart/2008/layout/VerticalCurvedList"/>
    <dgm:cxn modelId="{0FBFC55D-F46B-496B-978E-5B6CDB8CFFCC}" type="presParOf" srcId="{44F8B16A-05AF-4AB7-A2CB-492F2F3F1865}" destId="{A7786C67-616B-4AE8-87B7-335ABCA70E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rgbClr val="0070C0"/>
              </a:solidFill>
            </a:rPr>
            <a:t>(</a:t>
          </a:r>
          <a:r>
            <a:rPr lang="zh-TW" altLang="en-US" sz="2800" dirty="0" smtClean="0">
              <a:solidFill>
                <a:srgbClr val="0070C0"/>
              </a:solidFill>
            </a:rPr>
            <a:t>一</a:t>
          </a:r>
          <a:r>
            <a:rPr lang="en-US" altLang="zh-TW" sz="2800" dirty="0" smtClean="0">
              <a:solidFill>
                <a:srgbClr val="0070C0"/>
              </a:solidFill>
            </a:rPr>
            <a:t>) </a:t>
          </a:r>
          <a:r>
            <a:rPr lang="zh-TW" altLang="en-US" sz="2800" dirty="0" smtClean="0">
              <a:solidFill>
                <a:srgbClr val="0070C0"/>
              </a:solidFill>
            </a:rPr>
            <a:t>親密的距離</a:t>
          </a:r>
          <a:endParaRPr lang="zh-TW" altLang="en-US" sz="28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rgbClr val="0070C0"/>
              </a:solidFill>
            </a:rPr>
            <a:t>(</a:t>
          </a:r>
          <a:r>
            <a:rPr lang="zh-TW" altLang="en-US" sz="2800" dirty="0" smtClean="0">
              <a:solidFill>
                <a:srgbClr val="0070C0"/>
              </a:solidFill>
            </a:rPr>
            <a:t>二</a:t>
          </a:r>
          <a:r>
            <a:rPr lang="en-US" altLang="zh-TW" sz="2800" dirty="0" smtClean="0">
              <a:solidFill>
                <a:srgbClr val="0070C0"/>
              </a:solidFill>
            </a:rPr>
            <a:t>) </a:t>
          </a:r>
          <a:r>
            <a:rPr lang="zh-TW" altLang="en-US" sz="2800" dirty="0" smtClean="0">
              <a:solidFill>
                <a:srgbClr val="0070C0"/>
              </a:solidFill>
            </a:rPr>
            <a:t>個人的距離</a:t>
          </a:r>
          <a:endParaRPr lang="zh-TW" altLang="en-US" sz="28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8EA161E6-F4DE-4FEE-92AE-7006FC644B80}">
      <dgm:prSet custT="1"/>
      <dgm:spPr/>
      <dgm:t>
        <a:bodyPr/>
        <a:lstStyle/>
        <a:p>
          <a:r>
            <a:rPr lang="en-US" altLang="zh-TW" sz="2800" smtClean="0">
              <a:solidFill>
                <a:srgbClr val="0070C0"/>
              </a:solidFill>
            </a:rPr>
            <a:t>(</a:t>
          </a:r>
          <a:r>
            <a:rPr lang="zh-TW" altLang="en-US" sz="2800" smtClean="0">
              <a:solidFill>
                <a:srgbClr val="0070C0"/>
              </a:solidFill>
            </a:rPr>
            <a:t>三</a:t>
          </a:r>
          <a:r>
            <a:rPr lang="en-US" altLang="zh-TW" sz="2800" smtClean="0">
              <a:solidFill>
                <a:srgbClr val="0070C0"/>
              </a:solidFill>
            </a:rPr>
            <a:t>) </a:t>
          </a:r>
          <a:r>
            <a:rPr lang="zh-TW" altLang="en-US" sz="2800" smtClean="0">
              <a:solidFill>
                <a:srgbClr val="0070C0"/>
              </a:solidFill>
            </a:rPr>
            <a:t>社會的距離</a:t>
          </a:r>
          <a:endParaRPr lang="zh-TW" altLang="en-US" sz="28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C16A1AE4-AD11-4436-89A1-E9339486504A}" type="par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DB1B3080-EB62-4805-A10E-1C4244861E00}" type="sib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CB87E00F-2D45-4C53-BA91-53D502CD6801}">
      <dgm:prSet custT="1"/>
      <dgm:spPr/>
      <dgm:t>
        <a:bodyPr/>
        <a:lstStyle/>
        <a:p>
          <a:r>
            <a:rPr lang="en-US" altLang="zh-TW" sz="2800" smtClean="0">
              <a:solidFill>
                <a:srgbClr val="0070C0"/>
              </a:solidFill>
            </a:rPr>
            <a:t>(</a:t>
          </a:r>
          <a:r>
            <a:rPr lang="zh-TW" altLang="en-US" sz="2800" smtClean="0">
              <a:solidFill>
                <a:srgbClr val="0070C0"/>
              </a:solidFill>
            </a:rPr>
            <a:t>四</a:t>
          </a:r>
          <a:r>
            <a:rPr lang="en-US" altLang="zh-TW" sz="2800" smtClean="0">
              <a:solidFill>
                <a:srgbClr val="0070C0"/>
              </a:solidFill>
            </a:rPr>
            <a:t>) </a:t>
          </a:r>
          <a:r>
            <a:rPr lang="zh-TW" altLang="en-US" sz="2800" smtClean="0">
              <a:solidFill>
                <a:srgbClr val="0070C0"/>
              </a:solidFill>
            </a:rPr>
            <a:t>公眾的距離</a:t>
          </a:r>
          <a:endParaRPr lang="zh-TW" altLang="en-US" sz="28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3AB09C7A-4D49-488C-A0CC-C4E55D7A19C5}" type="parTrans" cxnId="{E79A916A-F889-46A7-88A2-DA5CA315E7DC}">
      <dgm:prSet/>
      <dgm:spPr/>
      <dgm:t>
        <a:bodyPr/>
        <a:lstStyle/>
        <a:p>
          <a:endParaRPr lang="zh-TW" altLang="en-US"/>
        </a:p>
      </dgm:t>
    </dgm:pt>
    <dgm:pt modelId="{40F74C97-5F45-4BE7-854B-BAE40D03014C}" type="sibTrans" cxnId="{E79A916A-F889-46A7-88A2-DA5CA315E7DC}">
      <dgm:prSet/>
      <dgm:spPr/>
      <dgm:t>
        <a:bodyPr/>
        <a:lstStyle/>
        <a:p>
          <a:endParaRPr lang="zh-TW" altLang="en-US"/>
        </a:p>
      </dgm:t>
    </dgm:pt>
    <dgm:pt modelId="{1B2473E6-A82A-478D-9745-2D295276F19A}" type="pres">
      <dgm:prSet presAssocID="{4D6F260A-520C-4C0D-9B90-7D0E3AD93A74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0F3E3-AEC1-44AA-9376-FDE26A1FDA70}" type="pres">
      <dgm:prSet presAssocID="{1E7AAC81-B232-4629-9467-795179B46AC6}" presName="noChildren" presStyleCnt="0"/>
      <dgm:spPr/>
      <dgm:t>
        <a:bodyPr/>
        <a:lstStyle/>
        <a:p>
          <a:endParaRPr lang="zh-TW" altLang="en-US"/>
        </a:p>
      </dgm:t>
    </dgm:pt>
    <dgm:pt modelId="{32740411-864F-4861-AAFB-2127BA955903}" type="pres">
      <dgm:prSet presAssocID="{1E7AAC81-B232-4629-9467-795179B46AC6}" presName="gap" presStyleCnt="0"/>
      <dgm:spPr/>
      <dgm:t>
        <a:bodyPr/>
        <a:lstStyle/>
        <a:p>
          <a:endParaRPr lang="zh-TW" altLang="en-US"/>
        </a:p>
      </dgm:t>
    </dgm:pt>
    <dgm:pt modelId="{EAC11C46-7EC9-420B-BFC4-580E20FA0412}" type="pres">
      <dgm:prSet presAssocID="{1E7AAC81-B232-4629-9467-795179B46AC6}" presName="medCircle2" presStyleLbl="vennNode1" presStyleIdx="0" presStyleCnt="4"/>
      <dgm:spPr/>
      <dgm:t>
        <a:bodyPr/>
        <a:lstStyle/>
        <a:p>
          <a:endParaRPr lang="zh-TW" altLang="en-US"/>
        </a:p>
      </dgm:t>
    </dgm:pt>
    <dgm:pt modelId="{F10362F7-64D5-4965-853C-C79DA1BE2E26}" type="pres">
      <dgm:prSet presAssocID="{1E7AAC81-B232-4629-9467-795179B46AC6}" presName="txLvlOnly1" presStyleLbl="revTx" presStyleIdx="0" presStyleCnt="4"/>
      <dgm:spPr/>
      <dgm:t>
        <a:bodyPr/>
        <a:lstStyle/>
        <a:p>
          <a:endParaRPr lang="zh-TW" altLang="en-US"/>
        </a:p>
      </dgm:t>
    </dgm:pt>
    <dgm:pt modelId="{9853A067-D05B-47F8-86CC-6213E6B10AB8}" type="pres">
      <dgm:prSet presAssocID="{146F712B-BA0C-475D-96CE-03A5F3455BF0}" presName="noChildren" presStyleCnt="0"/>
      <dgm:spPr/>
      <dgm:t>
        <a:bodyPr/>
        <a:lstStyle/>
        <a:p>
          <a:endParaRPr lang="zh-TW" altLang="en-US"/>
        </a:p>
      </dgm:t>
    </dgm:pt>
    <dgm:pt modelId="{69D5A7FD-6E1B-4824-BA80-B631B4F1B891}" type="pres">
      <dgm:prSet presAssocID="{146F712B-BA0C-475D-96CE-03A5F3455BF0}" presName="gap" presStyleCnt="0"/>
      <dgm:spPr/>
      <dgm:t>
        <a:bodyPr/>
        <a:lstStyle/>
        <a:p>
          <a:endParaRPr lang="zh-TW" altLang="en-US"/>
        </a:p>
      </dgm:t>
    </dgm:pt>
    <dgm:pt modelId="{9EDCBA2B-F467-4358-987B-A067A3E60705}" type="pres">
      <dgm:prSet presAssocID="{146F712B-BA0C-475D-96CE-03A5F3455BF0}" presName="medCircle2" presStyleLbl="vennNode1" presStyleIdx="1" presStyleCnt="4"/>
      <dgm:spPr/>
      <dgm:t>
        <a:bodyPr/>
        <a:lstStyle/>
        <a:p>
          <a:endParaRPr lang="zh-TW" altLang="en-US"/>
        </a:p>
      </dgm:t>
    </dgm:pt>
    <dgm:pt modelId="{4363021C-F63E-4278-AF60-62AC2DCC728F}" type="pres">
      <dgm:prSet presAssocID="{146F712B-BA0C-475D-96CE-03A5F3455BF0}" presName="txLvlOnly1" presStyleLbl="revTx" presStyleIdx="1" presStyleCnt="4"/>
      <dgm:spPr/>
      <dgm:t>
        <a:bodyPr/>
        <a:lstStyle/>
        <a:p>
          <a:endParaRPr lang="zh-TW" altLang="en-US"/>
        </a:p>
      </dgm:t>
    </dgm:pt>
    <dgm:pt modelId="{6F4CA52D-5707-4069-89E5-88415E26F0A4}" type="pres">
      <dgm:prSet presAssocID="{8EA161E6-F4DE-4FEE-92AE-7006FC644B80}" presName="noChildren" presStyleCnt="0"/>
      <dgm:spPr/>
      <dgm:t>
        <a:bodyPr/>
        <a:lstStyle/>
        <a:p>
          <a:endParaRPr lang="zh-TW" altLang="en-US"/>
        </a:p>
      </dgm:t>
    </dgm:pt>
    <dgm:pt modelId="{FF96E3EB-0B77-4BE5-A974-9A45B2030543}" type="pres">
      <dgm:prSet presAssocID="{8EA161E6-F4DE-4FEE-92AE-7006FC644B80}" presName="gap" presStyleCnt="0"/>
      <dgm:spPr/>
      <dgm:t>
        <a:bodyPr/>
        <a:lstStyle/>
        <a:p>
          <a:endParaRPr lang="zh-TW" altLang="en-US"/>
        </a:p>
      </dgm:t>
    </dgm:pt>
    <dgm:pt modelId="{9B1A142E-A8FA-490F-9C51-6B426388B734}" type="pres">
      <dgm:prSet presAssocID="{8EA161E6-F4DE-4FEE-92AE-7006FC644B80}" presName="medCircle2" presStyleLbl="vennNode1" presStyleIdx="2" presStyleCnt="4"/>
      <dgm:spPr/>
      <dgm:t>
        <a:bodyPr/>
        <a:lstStyle/>
        <a:p>
          <a:endParaRPr lang="zh-TW" altLang="en-US"/>
        </a:p>
      </dgm:t>
    </dgm:pt>
    <dgm:pt modelId="{2FBF9873-F3BA-4162-93BA-717F733BD496}" type="pres">
      <dgm:prSet presAssocID="{8EA161E6-F4DE-4FEE-92AE-7006FC644B80}" presName="txLvlOnly1" presStyleLbl="revTx" presStyleIdx="2" presStyleCnt="4"/>
      <dgm:spPr/>
      <dgm:t>
        <a:bodyPr/>
        <a:lstStyle/>
        <a:p>
          <a:endParaRPr lang="zh-TW" altLang="en-US"/>
        </a:p>
      </dgm:t>
    </dgm:pt>
    <dgm:pt modelId="{00F351CA-C486-4C56-9870-8C3100E1BE0B}" type="pres">
      <dgm:prSet presAssocID="{CB87E00F-2D45-4C53-BA91-53D502CD6801}" presName="noChildren" presStyleCnt="0"/>
      <dgm:spPr/>
      <dgm:t>
        <a:bodyPr/>
        <a:lstStyle/>
        <a:p>
          <a:endParaRPr lang="zh-TW" altLang="en-US"/>
        </a:p>
      </dgm:t>
    </dgm:pt>
    <dgm:pt modelId="{6383BBD6-7209-446E-8918-CFCA56855C5C}" type="pres">
      <dgm:prSet presAssocID="{CB87E00F-2D45-4C53-BA91-53D502CD6801}" presName="gap" presStyleCnt="0"/>
      <dgm:spPr/>
      <dgm:t>
        <a:bodyPr/>
        <a:lstStyle/>
        <a:p>
          <a:endParaRPr lang="zh-TW" altLang="en-US"/>
        </a:p>
      </dgm:t>
    </dgm:pt>
    <dgm:pt modelId="{0B2BF233-A1D5-4369-952F-05B760182AD8}" type="pres">
      <dgm:prSet presAssocID="{CB87E00F-2D45-4C53-BA91-53D502CD6801}" presName="medCircle2" presStyleLbl="vennNode1" presStyleIdx="3" presStyleCnt="4"/>
      <dgm:spPr/>
      <dgm:t>
        <a:bodyPr/>
        <a:lstStyle/>
        <a:p>
          <a:endParaRPr lang="zh-TW" altLang="en-US"/>
        </a:p>
      </dgm:t>
    </dgm:pt>
    <dgm:pt modelId="{9A9AAD19-5890-4E53-9906-E459D3279B7D}" type="pres">
      <dgm:prSet presAssocID="{CB87E00F-2D45-4C53-BA91-53D502CD6801}" presName="txLvlOnly1" presStyleLbl="revTx" presStyleIdx="3" presStyleCnt="4"/>
      <dgm:spPr/>
      <dgm:t>
        <a:bodyPr/>
        <a:lstStyle/>
        <a:p>
          <a:endParaRPr lang="zh-TW" altLang="en-US"/>
        </a:p>
      </dgm:t>
    </dgm:pt>
  </dgm:ptLst>
  <dgm:cxnLst>
    <dgm:cxn modelId="{E79A916A-F889-46A7-88A2-DA5CA315E7DC}" srcId="{4D6F260A-520C-4C0D-9B90-7D0E3AD93A74}" destId="{CB87E00F-2D45-4C53-BA91-53D502CD6801}" srcOrd="3" destOrd="0" parTransId="{3AB09C7A-4D49-488C-A0CC-C4E55D7A19C5}" sibTransId="{40F74C97-5F45-4BE7-854B-BAE40D03014C}"/>
    <dgm:cxn modelId="{D23190E4-0507-426D-B0C4-FEB530F6847B}" type="presOf" srcId="{1E7AAC81-B232-4629-9467-795179B46AC6}" destId="{F10362F7-64D5-4965-853C-C79DA1BE2E26}" srcOrd="0" destOrd="0" presId="urn:microsoft.com/office/officeart/2008/layout/VerticalCircleList"/>
    <dgm:cxn modelId="{DC36A16B-0DF1-448F-AB81-C8A79606F228}" srcId="{4D6F260A-520C-4C0D-9B90-7D0E3AD93A74}" destId="{8EA161E6-F4DE-4FEE-92AE-7006FC644B80}" srcOrd="2" destOrd="0" parTransId="{C16A1AE4-AD11-4436-89A1-E9339486504A}" sibTransId="{DB1B3080-EB62-4805-A10E-1C4244861E00}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FC834F71-E7D4-43F0-BD4D-4CBDE045A124}" type="presOf" srcId="{CB87E00F-2D45-4C53-BA91-53D502CD6801}" destId="{9A9AAD19-5890-4E53-9906-E459D3279B7D}" srcOrd="0" destOrd="0" presId="urn:microsoft.com/office/officeart/2008/layout/VerticalCircleList"/>
    <dgm:cxn modelId="{4C22580E-1863-4609-9017-6A8112B1A52D}" type="presOf" srcId="{146F712B-BA0C-475D-96CE-03A5F3455BF0}" destId="{4363021C-F63E-4278-AF60-62AC2DCC728F}" srcOrd="0" destOrd="0" presId="urn:microsoft.com/office/officeart/2008/layout/VerticalCircleList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6FCF7F2D-9296-4B8B-A193-651195F15B93}" type="presOf" srcId="{4D6F260A-520C-4C0D-9B90-7D0E3AD93A74}" destId="{1B2473E6-A82A-478D-9745-2D295276F19A}" srcOrd="0" destOrd="0" presId="urn:microsoft.com/office/officeart/2008/layout/VerticalCircleList"/>
    <dgm:cxn modelId="{24C5D0FA-8316-4A05-A4AB-DF473D7C1364}" type="presOf" srcId="{8EA161E6-F4DE-4FEE-92AE-7006FC644B80}" destId="{2FBF9873-F3BA-4162-93BA-717F733BD496}" srcOrd="0" destOrd="0" presId="urn:microsoft.com/office/officeart/2008/layout/VerticalCircleList"/>
    <dgm:cxn modelId="{C006BF6A-EFEB-48D8-90B2-A8CC60F63099}" type="presParOf" srcId="{1B2473E6-A82A-478D-9745-2D295276F19A}" destId="{2CB0F3E3-AEC1-44AA-9376-FDE26A1FDA70}" srcOrd="0" destOrd="0" presId="urn:microsoft.com/office/officeart/2008/layout/VerticalCircleList"/>
    <dgm:cxn modelId="{3500CA67-F8EA-4740-A33E-A73D47BB6A16}" type="presParOf" srcId="{2CB0F3E3-AEC1-44AA-9376-FDE26A1FDA70}" destId="{32740411-864F-4861-AAFB-2127BA955903}" srcOrd="0" destOrd="0" presId="urn:microsoft.com/office/officeart/2008/layout/VerticalCircleList"/>
    <dgm:cxn modelId="{B722313C-FAA3-4713-8270-52338FAB5A11}" type="presParOf" srcId="{2CB0F3E3-AEC1-44AA-9376-FDE26A1FDA70}" destId="{EAC11C46-7EC9-420B-BFC4-580E20FA0412}" srcOrd="1" destOrd="0" presId="urn:microsoft.com/office/officeart/2008/layout/VerticalCircleList"/>
    <dgm:cxn modelId="{AC88CE92-1072-4B71-918B-FF07F9C64ADA}" type="presParOf" srcId="{2CB0F3E3-AEC1-44AA-9376-FDE26A1FDA70}" destId="{F10362F7-64D5-4965-853C-C79DA1BE2E26}" srcOrd="2" destOrd="0" presId="urn:microsoft.com/office/officeart/2008/layout/VerticalCircleList"/>
    <dgm:cxn modelId="{A0277165-A16D-4331-BECB-D93691FCAB25}" type="presParOf" srcId="{1B2473E6-A82A-478D-9745-2D295276F19A}" destId="{9853A067-D05B-47F8-86CC-6213E6B10AB8}" srcOrd="1" destOrd="0" presId="urn:microsoft.com/office/officeart/2008/layout/VerticalCircleList"/>
    <dgm:cxn modelId="{72618844-A534-4921-BBEB-B3F65AF667B3}" type="presParOf" srcId="{9853A067-D05B-47F8-86CC-6213E6B10AB8}" destId="{69D5A7FD-6E1B-4824-BA80-B631B4F1B891}" srcOrd="0" destOrd="0" presId="urn:microsoft.com/office/officeart/2008/layout/VerticalCircleList"/>
    <dgm:cxn modelId="{36F49A1A-B381-45B1-85F1-977B743D578B}" type="presParOf" srcId="{9853A067-D05B-47F8-86CC-6213E6B10AB8}" destId="{9EDCBA2B-F467-4358-987B-A067A3E60705}" srcOrd="1" destOrd="0" presId="urn:microsoft.com/office/officeart/2008/layout/VerticalCircleList"/>
    <dgm:cxn modelId="{A7206E28-DB40-4859-A019-8A74BB1B7B0C}" type="presParOf" srcId="{9853A067-D05B-47F8-86CC-6213E6B10AB8}" destId="{4363021C-F63E-4278-AF60-62AC2DCC728F}" srcOrd="2" destOrd="0" presId="urn:microsoft.com/office/officeart/2008/layout/VerticalCircleList"/>
    <dgm:cxn modelId="{B0622163-A59B-4F7D-A60F-7EA97CD0E22A}" type="presParOf" srcId="{1B2473E6-A82A-478D-9745-2D295276F19A}" destId="{6F4CA52D-5707-4069-89E5-88415E26F0A4}" srcOrd="2" destOrd="0" presId="urn:microsoft.com/office/officeart/2008/layout/VerticalCircleList"/>
    <dgm:cxn modelId="{FA9F004D-40FA-44FE-A9CA-033D0CB36D22}" type="presParOf" srcId="{6F4CA52D-5707-4069-89E5-88415E26F0A4}" destId="{FF96E3EB-0B77-4BE5-A974-9A45B2030543}" srcOrd="0" destOrd="0" presId="urn:microsoft.com/office/officeart/2008/layout/VerticalCircleList"/>
    <dgm:cxn modelId="{A36171B7-3766-4E82-BB4C-D56508B4B698}" type="presParOf" srcId="{6F4CA52D-5707-4069-89E5-88415E26F0A4}" destId="{9B1A142E-A8FA-490F-9C51-6B426388B734}" srcOrd="1" destOrd="0" presId="urn:microsoft.com/office/officeart/2008/layout/VerticalCircleList"/>
    <dgm:cxn modelId="{5A75F57C-B061-4F74-8162-443AECB95836}" type="presParOf" srcId="{6F4CA52D-5707-4069-89E5-88415E26F0A4}" destId="{2FBF9873-F3BA-4162-93BA-717F733BD496}" srcOrd="2" destOrd="0" presId="urn:microsoft.com/office/officeart/2008/layout/VerticalCircleList"/>
    <dgm:cxn modelId="{5B1BEFFA-D32E-432F-8C6E-89110A965A40}" type="presParOf" srcId="{1B2473E6-A82A-478D-9745-2D295276F19A}" destId="{00F351CA-C486-4C56-9870-8C3100E1BE0B}" srcOrd="3" destOrd="0" presId="urn:microsoft.com/office/officeart/2008/layout/VerticalCircleList"/>
    <dgm:cxn modelId="{B2765993-AD03-4AFC-B4A8-9E4F08771F8C}" type="presParOf" srcId="{00F351CA-C486-4C56-9870-8C3100E1BE0B}" destId="{6383BBD6-7209-446E-8918-CFCA56855C5C}" srcOrd="0" destOrd="0" presId="urn:microsoft.com/office/officeart/2008/layout/VerticalCircleList"/>
    <dgm:cxn modelId="{139DD726-9F9E-4CAC-AA6D-774F2C680138}" type="presParOf" srcId="{00F351CA-C486-4C56-9870-8C3100E1BE0B}" destId="{0B2BF233-A1D5-4369-952F-05B760182AD8}" srcOrd="1" destOrd="0" presId="urn:microsoft.com/office/officeart/2008/layout/VerticalCircleList"/>
    <dgm:cxn modelId="{0E09418B-4012-479D-8E3F-975A97526F1C}" type="presParOf" srcId="{00F351CA-C486-4C56-9870-8C3100E1BE0B}" destId="{9A9AAD19-5890-4E53-9906-E459D3279B7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6F260A-520C-4C0D-9B90-7D0E3AD93A7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E7AAC81-B232-4629-9467-795179B46AC6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rgbClr val="0070C0"/>
              </a:solidFill>
            </a:rPr>
            <a:t>(</a:t>
          </a:r>
          <a:r>
            <a:rPr lang="zh-TW" altLang="en-US" sz="2800" dirty="0" smtClean="0">
              <a:solidFill>
                <a:srgbClr val="0070C0"/>
              </a:solidFill>
            </a:rPr>
            <a:t>一</a:t>
          </a:r>
          <a:r>
            <a:rPr lang="en-US" altLang="zh-TW" sz="2800" dirty="0" smtClean="0">
              <a:solidFill>
                <a:srgbClr val="0070C0"/>
              </a:solidFill>
            </a:rPr>
            <a:t>) </a:t>
          </a:r>
          <a:r>
            <a:rPr lang="zh-TW" altLang="en-US" sz="2800" dirty="0" smtClean="0">
              <a:solidFill>
                <a:srgbClr val="0070C0"/>
              </a:solidFill>
            </a:rPr>
            <a:t>空間的裝飾</a:t>
          </a:r>
          <a:endParaRPr lang="zh-TW" altLang="en-US" sz="28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7802622B-C1AF-4D64-B827-7804EC385605}" type="par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E9F3C806-E2BA-4CA0-8365-557B3265570C}" type="sibTrans" cxnId="{52A40088-E987-41FA-B382-338803F6BD05}">
      <dgm:prSet/>
      <dgm:spPr/>
      <dgm:t>
        <a:bodyPr/>
        <a:lstStyle/>
        <a:p>
          <a:endParaRPr lang="zh-TW" altLang="en-US"/>
        </a:p>
      </dgm:t>
    </dgm:pt>
    <dgm:pt modelId="{146F712B-BA0C-475D-96CE-03A5F3455BF0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rgbClr val="0070C0"/>
              </a:solidFill>
            </a:rPr>
            <a:t>(</a:t>
          </a:r>
          <a:r>
            <a:rPr lang="zh-TW" altLang="en-US" sz="2800" dirty="0" smtClean="0">
              <a:solidFill>
                <a:srgbClr val="0070C0"/>
              </a:solidFill>
            </a:rPr>
            <a:t>二</a:t>
          </a:r>
          <a:r>
            <a:rPr lang="en-US" altLang="zh-TW" sz="2800" dirty="0" smtClean="0">
              <a:solidFill>
                <a:srgbClr val="0070C0"/>
              </a:solidFill>
            </a:rPr>
            <a:t>) </a:t>
          </a:r>
          <a:r>
            <a:rPr lang="zh-TW" altLang="en-US" sz="2800" dirty="0" smtClean="0">
              <a:solidFill>
                <a:srgbClr val="0070C0"/>
              </a:solidFill>
            </a:rPr>
            <a:t>色彩</a:t>
          </a:r>
          <a:endParaRPr lang="zh-TW" altLang="en-US" sz="28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2315B80A-B0A8-4E8E-83DC-1B33A4328EBF}" type="par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BFC41A31-8B2B-472D-AEFE-8DCE65D3D6E2}" type="sibTrans" cxnId="{62FB0919-E1B0-411E-9725-C8CB8053E94E}">
      <dgm:prSet/>
      <dgm:spPr/>
      <dgm:t>
        <a:bodyPr/>
        <a:lstStyle/>
        <a:p>
          <a:endParaRPr lang="zh-TW" altLang="en-US"/>
        </a:p>
      </dgm:t>
    </dgm:pt>
    <dgm:pt modelId="{8EA161E6-F4DE-4FEE-92AE-7006FC644B80}">
      <dgm:prSet custT="1"/>
      <dgm:spPr/>
      <dgm:t>
        <a:bodyPr/>
        <a:lstStyle/>
        <a:p>
          <a:r>
            <a:rPr lang="en-US" altLang="zh-TW" sz="2800" dirty="0" smtClean="0">
              <a:solidFill>
                <a:srgbClr val="0070C0"/>
              </a:solidFill>
            </a:rPr>
            <a:t>(</a:t>
          </a:r>
          <a:r>
            <a:rPr lang="zh-TW" altLang="en-US" sz="2800" dirty="0" smtClean="0">
              <a:solidFill>
                <a:srgbClr val="0070C0"/>
              </a:solidFill>
            </a:rPr>
            <a:t>三</a:t>
          </a:r>
          <a:r>
            <a:rPr lang="en-US" altLang="zh-TW" sz="2800" dirty="0" smtClean="0">
              <a:solidFill>
                <a:srgbClr val="0070C0"/>
              </a:solidFill>
            </a:rPr>
            <a:t>) </a:t>
          </a:r>
          <a:r>
            <a:rPr lang="zh-TW" altLang="en-US" sz="2800" dirty="0" smtClean="0">
              <a:solidFill>
                <a:srgbClr val="0070C0"/>
              </a:solidFill>
            </a:rPr>
            <a:t>穿著與裝飾品</a:t>
          </a:r>
          <a:endParaRPr lang="zh-TW" altLang="en-US" sz="28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C16A1AE4-AD11-4436-89A1-E9339486504A}" type="par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DB1B3080-EB62-4805-A10E-1C4244861E00}" type="sibTrans" cxnId="{DC36A16B-0DF1-448F-AB81-C8A79606F228}">
      <dgm:prSet/>
      <dgm:spPr/>
      <dgm:t>
        <a:bodyPr/>
        <a:lstStyle/>
        <a:p>
          <a:endParaRPr lang="zh-TW" altLang="en-US"/>
        </a:p>
      </dgm:t>
    </dgm:pt>
    <dgm:pt modelId="{CB87E00F-2D45-4C53-BA91-53D502CD6801}">
      <dgm:prSet custT="1"/>
      <dgm:spPr/>
      <dgm:t>
        <a:bodyPr/>
        <a:lstStyle/>
        <a:p>
          <a:r>
            <a:rPr lang="en-US" altLang="zh-TW" sz="2800" dirty="0" smtClean="0">
              <a:solidFill>
                <a:srgbClr val="0070C0"/>
              </a:solidFill>
            </a:rPr>
            <a:t>(</a:t>
          </a:r>
          <a:r>
            <a:rPr lang="zh-TW" altLang="en-US" sz="2800" dirty="0" smtClean="0">
              <a:solidFill>
                <a:srgbClr val="0070C0"/>
              </a:solidFill>
            </a:rPr>
            <a:t>四</a:t>
          </a:r>
          <a:r>
            <a:rPr lang="en-US" altLang="zh-TW" sz="2800" dirty="0" smtClean="0">
              <a:solidFill>
                <a:srgbClr val="0070C0"/>
              </a:solidFill>
            </a:rPr>
            <a:t>) </a:t>
          </a:r>
          <a:r>
            <a:rPr lang="zh-TW" altLang="en-US" sz="2800" dirty="0" smtClean="0">
              <a:solidFill>
                <a:srgbClr val="0070C0"/>
              </a:solidFill>
            </a:rPr>
            <a:t>髮型</a:t>
          </a:r>
          <a:endParaRPr lang="zh-TW" altLang="en-US" sz="28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gm:t>
    </dgm:pt>
    <dgm:pt modelId="{3AB09C7A-4D49-488C-A0CC-C4E55D7A19C5}" type="parTrans" cxnId="{E79A916A-F889-46A7-88A2-DA5CA315E7DC}">
      <dgm:prSet/>
      <dgm:spPr/>
      <dgm:t>
        <a:bodyPr/>
        <a:lstStyle/>
        <a:p>
          <a:endParaRPr lang="zh-TW" altLang="en-US"/>
        </a:p>
      </dgm:t>
    </dgm:pt>
    <dgm:pt modelId="{40F74C97-5F45-4BE7-854B-BAE40D03014C}" type="sibTrans" cxnId="{E79A916A-F889-46A7-88A2-DA5CA315E7DC}">
      <dgm:prSet/>
      <dgm:spPr/>
      <dgm:t>
        <a:bodyPr/>
        <a:lstStyle/>
        <a:p>
          <a:endParaRPr lang="zh-TW" altLang="en-US"/>
        </a:p>
      </dgm:t>
    </dgm:pt>
    <dgm:pt modelId="{1B2473E6-A82A-478D-9745-2D295276F19A}" type="pres">
      <dgm:prSet presAssocID="{4D6F260A-520C-4C0D-9B90-7D0E3AD93A74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CB0F3E3-AEC1-44AA-9376-FDE26A1FDA70}" type="pres">
      <dgm:prSet presAssocID="{1E7AAC81-B232-4629-9467-795179B46AC6}" presName="noChildren" presStyleCnt="0"/>
      <dgm:spPr/>
      <dgm:t>
        <a:bodyPr/>
        <a:lstStyle/>
        <a:p>
          <a:endParaRPr lang="zh-TW" altLang="en-US"/>
        </a:p>
      </dgm:t>
    </dgm:pt>
    <dgm:pt modelId="{32740411-864F-4861-AAFB-2127BA955903}" type="pres">
      <dgm:prSet presAssocID="{1E7AAC81-B232-4629-9467-795179B46AC6}" presName="gap" presStyleCnt="0"/>
      <dgm:spPr/>
      <dgm:t>
        <a:bodyPr/>
        <a:lstStyle/>
        <a:p>
          <a:endParaRPr lang="zh-TW" altLang="en-US"/>
        </a:p>
      </dgm:t>
    </dgm:pt>
    <dgm:pt modelId="{EAC11C46-7EC9-420B-BFC4-580E20FA0412}" type="pres">
      <dgm:prSet presAssocID="{1E7AAC81-B232-4629-9467-795179B46AC6}" presName="medCircle2" presStyleLbl="vennNode1" presStyleIdx="0" presStyleCnt="4"/>
      <dgm:spPr/>
      <dgm:t>
        <a:bodyPr/>
        <a:lstStyle/>
        <a:p>
          <a:endParaRPr lang="zh-TW" altLang="en-US"/>
        </a:p>
      </dgm:t>
    </dgm:pt>
    <dgm:pt modelId="{F10362F7-64D5-4965-853C-C79DA1BE2E26}" type="pres">
      <dgm:prSet presAssocID="{1E7AAC81-B232-4629-9467-795179B46AC6}" presName="txLvlOnly1" presStyleLbl="revTx" presStyleIdx="0" presStyleCnt="4"/>
      <dgm:spPr/>
      <dgm:t>
        <a:bodyPr/>
        <a:lstStyle/>
        <a:p>
          <a:endParaRPr lang="zh-TW" altLang="en-US"/>
        </a:p>
      </dgm:t>
    </dgm:pt>
    <dgm:pt modelId="{9853A067-D05B-47F8-86CC-6213E6B10AB8}" type="pres">
      <dgm:prSet presAssocID="{146F712B-BA0C-475D-96CE-03A5F3455BF0}" presName="noChildren" presStyleCnt="0"/>
      <dgm:spPr/>
      <dgm:t>
        <a:bodyPr/>
        <a:lstStyle/>
        <a:p>
          <a:endParaRPr lang="zh-TW" altLang="en-US"/>
        </a:p>
      </dgm:t>
    </dgm:pt>
    <dgm:pt modelId="{69D5A7FD-6E1B-4824-BA80-B631B4F1B891}" type="pres">
      <dgm:prSet presAssocID="{146F712B-BA0C-475D-96CE-03A5F3455BF0}" presName="gap" presStyleCnt="0"/>
      <dgm:spPr/>
      <dgm:t>
        <a:bodyPr/>
        <a:lstStyle/>
        <a:p>
          <a:endParaRPr lang="zh-TW" altLang="en-US"/>
        </a:p>
      </dgm:t>
    </dgm:pt>
    <dgm:pt modelId="{9EDCBA2B-F467-4358-987B-A067A3E60705}" type="pres">
      <dgm:prSet presAssocID="{146F712B-BA0C-475D-96CE-03A5F3455BF0}" presName="medCircle2" presStyleLbl="vennNode1" presStyleIdx="1" presStyleCnt="4"/>
      <dgm:spPr/>
      <dgm:t>
        <a:bodyPr/>
        <a:lstStyle/>
        <a:p>
          <a:endParaRPr lang="zh-TW" altLang="en-US"/>
        </a:p>
      </dgm:t>
    </dgm:pt>
    <dgm:pt modelId="{4363021C-F63E-4278-AF60-62AC2DCC728F}" type="pres">
      <dgm:prSet presAssocID="{146F712B-BA0C-475D-96CE-03A5F3455BF0}" presName="txLvlOnly1" presStyleLbl="revTx" presStyleIdx="1" presStyleCnt="4"/>
      <dgm:spPr/>
      <dgm:t>
        <a:bodyPr/>
        <a:lstStyle/>
        <a:p>
          <a:endParaRPr lang="zh-TW" altLang="en-US"/>
        </a:p>
      </dgm:t>
    </dgm:pt>
    <dgm:pt modelId="{6F4CA52D-5707-4069-89E5-88415E26F0A4}" type="pres">
      <dgm:prSet presAssocID="{8EA161E6-F4DE-4FEE-92AE-7006FC644B80}" presName="noChildren" presStyleCnt="0"/>
      <dgm:spPr/>
      <dgm:t>
        <a:bodyPr/>
        <a:lstStyle/>
        <a:p>
          <a:endParaRPr lang="zh-TW" altLang="en-US"/>
        </a:p>
      </dgm:t>
    </dgm:pt>
    <dgm:pt modelId="{FF96E3EB-0B77-4BE5-A974-9A45B2030543}" type="pres">
      <dgm:prSet presAssocID="{8EA161E6-F4DE-4FEE-92AE-7006FC644B80}" presName="gap" presStyleCnt="0"/>
      <dgm:spPr/>
      <dgm:t>
        <a:bodyPr/>
        <a:lstStyle/>
        <a:p>
          <a:endParaRPr lang="zh-TW" altLang="en-US"/>
        </a:p>
      </dgm:t>
    </dgm:pt>
    <dgm:pt modelId="{9B1A142E-A8FA-490F-9C51-6B426388B734}" type="pres">
      <dgm:prSet presAssocID="{8EA161E6-F4DE-4FEE-92AE-7006FC644B80}" presName="medCircle2" presStyleLbl="vennNode1" presStyleIdx="2" presStyleCnt="4"/>
      <dgm:spPr/>
      <dgm:t>
        <a:bodyPr/>
        <a:lstStyle/>
        <a:p>
          <a:endParaRPr lang="zh-TW" altLang="en-US"/>
        </a:p>
      </dgm:t>
    </dgm:pt>
    <dgm:pt modelId="{2FBF9873-F3BA-4162-93BA-717F733BD496}" type="pres">
      <dgm:prSet presAssocID="{8EA161E6-F4DE-4FEE-92AE-7006FC644B80}" presName="txLvlOnly1" presStyleLbl="revTx" presStyleIdx="2" presStyleCnt="4"/>
      <dgm:spPr/>
      <dgm:t>
        <a:bodyPr/>
        <a:lstStyle/>
        <a:p>
          <a:endParaRPr lang="zh-TW" altLang="en-US"/>
        </a:p>
      </dgm:t>
    </dgm:pt>
    <dgm:pt modelId="{00F351CA-C486-4C56-9870-8C3100E1BE0B}" type="pres">
      <dgm:prSet presAssocID="{CB87E00F-2D45-4C53-BA91-53D502CD6801}" presName="noChildren" presStyleCnt="0"/>
      <dgm:spPr/>
      <dgm:t>
        <a:bodyPr/>
        <a:lstStyle/>
        <a:p>
          <a:endParaRPr lang="zh-TW" altLang="en-US"/>
        </a:p>
      </dgm:t>
    </dgm:pt>
    <dgm:pt modelId="{6383BBD6-7209-446E-8918-CFCA56855C5C}" type="pres">
      <dgm:prSet presAssocID="{CB87E00F-2D45-4C53-BA91-53D502CD6801}" presName="gap" presStyleCnt="0"/>
      <dgm:spPr/>
      <dgm:t>
        <a:bodyPr/>
        <a:lstStyle/>
        <a:p>
          <a:endParaRPr lang="zh-TW" altLang="en-US"/>
        </a:p>
      </dgm:t>
    </dgm:pt>
    <dgm:pt modelId="{0B2BF233-A1D5-4369-952F-05B760182AD8}" type="pres">
      <dgm:prSet presAssocID="{CB87E00F-2D45-4C53-BA91-53D502CD6801}" presName="medCircle2" presStyleLbl="vennNode1" presStyleIdx="3" presStyleCnt="4"/>
      <dgm:spPr/>
      <dgm:t>
        <a:bodyPr/>
        <a:lstStyle/>
        <a:p>
          <a:endParaRPr lang="zh-TW" altLang="en-US"/>
        </a:p>
      </dgm:t>
    </dgm:pt>
    <dgm:pt modelId="{9A9AAD19-5890-4E53-9906-E459D3279B7D}" type="pres">
      <dgm:prSet presAssocID="{CB87E00F-2D45-4C53-BA91-53D502CD6801}" presName="txLvlOnly1" presStyleLbl="revTx" presStyleIdx="3" presStyleCnt="4"/>
      <dgm:spPr/>
      <dgm:t>
        <a:bodyPr/>
        <a:lstStyle/>
        <a:p>
          <a:endParaRPr lang="zh-TW" altLang="en-US"/>
        </a:p>
      </dgm:t>
    </dgm:pt>
  </dgm:ptLst>
  <dgm:cxnLst>
    <dgm:cxn modelId="{E79A916A-F889-46A7-88A2-DA5CA315E7DC}" srcId="{4D6F260A-520C-4C0D-9B90-7D0E3AD93A74}" destId="{CB87E00F-2D45-4C53-BA91-53D502CD6801}" srcOrd="3" destOrd="0" parTransId="{3AB09C7A-4D49-488C-A0CC-C4E55D7A19C5}" sibTransId="{40F74C97-5F45-4BE7-854B-BAE40D03014C}"/>
    <dgm:cxn modelId="{DC36A16B-0DF1-448F-AB81-C8A79606F228}" srcId="{4D6F260A-520C-4C0D-9B90-7D0E3AD93A74}" destId="{8EA161E6-F4DE-4FEE-92AE-7006FC644B80}" srcOrd="2" destOrd="0" parTransId="{C16A1AE4-AD11-4436-89A1-E9339486504A}" sibTransId="{DB1B3080-EB62-4805-A10E-1C4244861E00}"/>
    <dgm:cxn modelId="{52A40088-E987-41FA-B382-338803F6BD05}" srcId="{4D6F260A-520C-4C0D-9B90-7D0E3AD93A74}" destId="{1E7AAC81-B232-4629-9467-795179B46AC6}" srcOrd="0" destOrd="0" parTransId="{7802622B-C1AF-4D64-B827-7804EC385605}" sibTransId="{E9F3C806-E2BA-4CA0-8365-557B3265570C}"/>
    <dgm:cxn modelId="{1D465C3A-A0C5-4C62-8445-A7E60B872E4A}" type="presOf" srcId="{4D6F260A-520C-4C0D-9B90-7D0E3AD93A74}" destId="{1B2473E6-A82A-478D-9745-2D295276F19A}" srcOrd="0" destOrd="0" presId="urn:microsoft.com/office/officeart/2008/layout/VerticalCircleList"/>
    <dgm:cxn modelId="{62FB0919-E1B0-411E-9725-C8CB8053E94E}" srcId="{4D6F260A-520C-4C0D-9B90-7D0E3AD93A74}" destId="{146F712B-BA0C-475D-96CE-03A5F3455BF0}" srcOrd="1" destOrd="0" parTransId="{2315B80A-B0A8-4E8E-83DC-1B33A4328EBF}" sibTransId="{BFC41A31-8B2B-472D-AEFE-8DCE65D3D6E2}"/>
    <dgm:cxn modelId="{369AB0B6-8C3A-4254-8001-F5564734AA29}" type="presOf" srcId="{CB87E00F-2D45-4C53-BA91-53D502CD6801}" destId="{9A9AAD19-5890-4E53-9906-E459D3279B7D}" srcOrd="0" destOrd="0" presId="urn:microsoft.com/office/officeart/2008/layout/VerticalCircleList"/>
    <dgm:cxn modelId="{22D31F4A-8418-420D-8BA2-09944B812529}" type="presOf" srcId="{1E7AAC81-B232-4629-9467-795179B46AC6}" destId="{F10362F7-64D5-4965-853C-C79DA1BE2E26}" srcOrd="0" destOrd="0" presId="urn:microsoft.com/office/officeart/2008/layout/VerticalCircleList"/>
    <dgm:cxn modelId="{1FE304F6-9BEF-49A1-9707-44404BBB695F}" type="presOf" srcId="{8EA161E6-F4DE-4FEE-92AE-7006FC644B80}" destId="{2FBF9873-F3BA-4162-93BA-717F733BD496}" srcOrd="0" destOrd="0" presId="urn:microsoft.com/office/officeart/2008/layout/VerticalCircleList"/>
    <dgm:cxn modelId="{5BB8951F-7538-4D9F-A1B6-23AEFE1310A7}" type="presOf" srcId="{146F712B-BA0C-475D-96CE-03A5F3455BF0}" destId="{4363021C-F63E-4278-AF60-62AC2DCC728F}" srcOrd="0" destOrd="0" presId="urn:microsoft.com/office/officeart/2008/layout/VerticalCircleList"/>
    <dgm:cxn modelId="{54288EB2-F276-45A9-B287-180822B2544B}" type="presParOf" srcId="{1B2473E6-A82A-478D-9745-2D295276F19A}" destId="{2CB0F3E3-AEC1-44AA-9376-FDE26A1FDA70}" srcOrd="0" destOrd="0" presId="urn:microsoft.com/office/officeart/2008/layout/VerticalCircleList"/>
    <dgm:cxn modelId="{33D32D70-9539-4AC5-A120-62B09F3E5226}" type="presParOf" srcId="{2CB0F3E3-AEC1-44AA-9376-FDE26A1FDA70}" destId="{32740411-864F-4861-AAFB-2127BA955903}" srcOrd="0" destOrd="0" presId="urn:microsoft.com/office/officeart/2008/layout/VerticalCircleList"/>
    <dgm:cxn modelId="{1822CD99-55BC-4B3D-8191-867E811E8484}" type="presParOf" srcId="{2CB0F3E3-AEC1-44AA-9376-FDE26A1FDA70}" destId="{EAC11C46-7EC9-420B-BFC4-580E20FA0412}" srcOrd="1" destOrd="0" presId="urn:microsoft.com/office/officeart/2008/layout/VerticalCircleList"/>
    <dgm:cxn modelId="{8822DD9F-5E10-4001-AD0A-F0CF810FF3C1}" type="presParOf" srcId="{2CB0F3E3-AEC1-44AA-9376-FDE26A1FDA70}" destId="{F10362F7-64D5-4965-853C-C79DA1BE2E26}" srcOrd="2" destOrd="0" presId="urn:microsoft.com/office/officeart/2008/layout/VerticalCircleList"/>
    <dgm:cxn modelId="{E964414C-1DCD-41BC-830E-A7BEE9B3274C}" type="presParOf" srcId="{1B2473E6-A82A-478D-9745-2D295276F19A}" destId="{9853A067-D05B-47F8-86CC-6213E6B10AB8}" srcOrd="1" destOrd="0" presId="urn:microsoft.com/office/officeart/2008/layout/VerticalCircleList"/>
    <dgm:cxn modelId="{B145F074-B1F3-4C91-99B7-E9966B46FC27}" type="presParOf" srcId="{9853A067-D05B-47F8-86CC-6213E6B10AB8}" destId="{69D5A7FD-6E1B-4824-BA80-B631B4F1B891}" srcOrd="0" destOrd="0" presId="urn:microsoft.com/office/officeart/2008/layout/VerticalCircleList"/>
    <dgm:cxn modelId="{A1DFEAC2-BACF-4DE2-ABA3-6916078FB60E}" type="presParOf" srcId="{9853A067-D05B-47F8-86CC-6213E6B10AB8}" destId="{9EDCBA2B-F467-4358-987B-A067A3E60705}" srcOrd="1" destOrd="0" presId="urn:microsoft.com/office/officeart/2008/layout/VerticalCircleList"/>
    <dgm:cxn modelId="{8D8970CD-C393-4CC9-858C-EDE14044AE63}" type="presParOf" srcId="{9853A067-D05B-47F8-86CC-6213E6B10AB8}" destId="{4363021C-F63E-4278-AF60-62AC2DCC728F}" srcOrd="2" destOrd="0" presId="urn:microsoft.com/office/officeart/2008/layout/VerticalCircleList"/>
    <dgm:cxn modelId="{EE853C8D-4443-4EE1-A068-B2409F914FDB}" type="presParOf" srcId="{1B2473E6-A82A-478D-9745-2D295276F19A}" destId="{6F4CA52D-5707-4069-89E5-88415E26F0A4}" srcOrd="2" destOrd="0" presId="urn:microsoft.com/office/officeart/2008/layout/VerticalCircleList"/>
    <dgm:cxn modelId="{B6F246E3-9EEF-454E-A403-AB93A40B862E}" type="presParOf" srcId="{6F4CA52D-5707-4069-89E5-88415E26F0A4}" destId="{FF96E3EB-0B77-4BE5-A974-9A45B2030543}" srcOrd="0" destOrd="0" presId="urn:microsoft.com/office/officeart/2008/layout/VerticalCircleList"/>
    <dgm:cxn modelId="{6282EB55-6ABE-415B-99B9-3B04271EDA7B}" type="presParOf" srcId="{6F4CA52D-5707-4069-89E5-88415E26F0A4}" destId="{9B1A142E-A8FA-490F-9C51-6B426388B734}" srcOrd="1" destOrd="0" presId="urn:microsoft.com/office/officeart/2008/layout/VerticalCircleList"/>
    <dgm:cxn modelId="{B2C3B9AD-66E3-460D-A6B7-F40831AF7C7A}" type="presParOf" srcId="{6F4CA52D-5707-4069-89E5-88415E26F0A4}" destId="{2FBF9873-F3BA-4162-93BA-717F733BD496}" srcOrd="2" destOrd="0" presId="urn:microsoft.com/office/officeart/2008/layout/VerticalCircleList"/>
    <dgm:cxn modelId="{15221E5A-2D04-4A2B-9673-7F6AA525E765}" type="presParOf" srcId="{1B2473E6-A82A-478D-9745-2D295276F19A}" destId="{00F351CA-C486-4C56-9870-8C3100E1BE0B}" srcOrd="3" destOrd="0" presId="urn:microsoft.com/office/officeart/2008/layout/VerticalCircleList"/>
    <dgm:cxn modelId="{DC57281C-D1F3-4D2A-B9F2-DB9B87B219DB}" type="presParOf" srcId="{00F351CA-C486-4C56-9870-8C3100E1BE0B}" destId="{6383BBD6-7209-446E-8918-CFCA56855C5C}" srcOrd="0" destOrd="0" presId="urn:microsoft.com/office/officeart/2008/layout/VerticalCircleList"/>
    <dgm:cxn modelId="{A70B2DEF-44FA-44B0-9803-C392C2924E1F}" type="presParOf" srcId="{00F351CA-C486-4C56-9870-8C3100E1BE0B}" destId="{0B2BF233-A1D5-4369-952F-05B760182AD8}" srcOrd="1" destOrd="0" presId="urn:microsoft.com/office/officeart/2008/layout/VerticalCircleList"/>
    <dgm:cxn modelId="{5AF78C73-D9D0-4D7E-80EC-2251284EB8C2}" type="presParOf" srcId="{00F351CA-C486-4C56-9870-8C3100E1BE0B}" destId="{9A9AAD19-5890-4E53-9906-E459D3279B7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E432-1D9E-4DC8-AAFA-F63E062FFE16}">
      <dsp:nvSpPr>
        <dsp:cNvPr id="0" name=""/>
        <dsp:cNvSpPr/>
      </dsp:nvSpPr>
      <dsp:spPr>
        <a:xfrm>
          <a:off x="-4118406" y="-632054"/>
          <a:ext cx="4907446" cy="4907446"/>
        </a:xfrm>
        <a:prstGeom prst="blockArc">
          <a:avLst>
            <a:gd name="adj1" fmla="val 18900000"/>
            <a:gd name="adj2" fmla="val 2700000"/>
            <a:gd name="adj3" fmla="val 44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5BAB-E387-4C2C-9F78-CBADE0DF148E}">
      <dsp:nvSpPr>
        <dsp:cNvPr id="0" name=""/>
        <dsp:cNvSpPr/>
      </dsp:nvSpPr>
      <dsp:spPr>
        <a:xfrm>
          <a:off x="345666" y="227635"/>
          <a:ext cx="4267500" cy="455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6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象徵</a:t>
          </a:r>
          <a:r>
            <a:rPr lang="en-US" sz="1700" kern="1200" dirty="0" smtClean="0"/>
            <a:t> </a:t>
          </a:r>
          <a:r>
            <a:rPr lang="en-US" altLang="zh-TW" sz="1700" kern="1200" dirty="0" smtClean="0"/>
            <a:t>(emblems)</a:t>
          </a:r>
          <a:endParaRPr lang="zh-TW" altLang="en-US" sz="17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345666" y="227635"/>
        <a:ext cx="4267500" cy="455562"/>
      </dsp:txXfrm>
    </dsp:sp>
    <dsp:sp modelId="{CD5CFD95-3624-4025-8B68-C56BA8597B24}">
      <dsp:nvSpPr>
        <dsp:cNvPr id="0" name=""/>
        <dsp:cNvSpPr/>
      </dsp:nvSpPr>
      <dsp:spPr>
        <a:xfrm>
          <a:off x="60939" y="170690"/>
          <a:ext cx="569453" cy="569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B5000-7937-44C9-8DB8-E41EC3C8214F}">
      <dsp:nvSpPr>
        <dsp:cNvPr id="0" name=""/>
        <dsp:cNvSpPr/>
      </dsp:nvSpPr>
      <dsp:spPr>
        <a:xfrm>
          <a:off x="672109" y="910761"/>
          <a:ext cx="3941057" cy="455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6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說明</a:t>
          </a:r>
          <a:r>
            <a:rPr lang="en-US" sz="1700" kern="1200" dirty="0" smtClean="0"/>
            <a:t> </a:t>
          </a:r>
          <a:r>
            <a:rPr lang="en-US" altLang="zh-TW" sz="1700" kern="1200" dirty="0" smtClean="0"/>
            <a:t>(illustrators)</a:t>
          </a:r>
          <a:endParaRPr lang="zh-TW" altLang="en-US" sz="1700" kern="1200" dirty="0">
            <a:latin typeface="Adobe 繁黑體 Std B" pitchFamily="34" charset="-120"/>
            <a:ea typeface="Adobe 繁黑體 Std B" pitchFamily="34" charset="-120"/>
          </a:endParaRPr>
        </a:p>
      </dsp:txBody>
      <dsp:txXfrm>
        <a:off x="672109" y="910761"/>
        <a:ext cx="3941057" cy="455562"/>
      </dsp:txXfrm>
    </dsp:sp>
    <dsp:sp modelId="{2C6885E1-8429-4B4A-950D-1B18BEE49386}">
      <dsp:nvSpPr>
        <dsp:cNvPr id="0" name=""/>
        <dsp:cNvSpPr/>
      </dsp:nvSpPr>
      <dsp:spPr>
        <a:xfrm>
          <a:off x="387382" y="853816"/>
          <a:ext cx="569453" cy="569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1C5B6-2724-4DAF-AC3C-CF2CCCF8DF33}">
      <dsp:nvSpPr>
        <dsp:cNvPr id="0" name=""/>
        <dsp:cNvSpPr/>
      </dsp:nvSpPr>
      <dsp:spPr>
        <a:xfrm>
          <a:off x="772301" y="1593887"/>
          <a:ext cx="3840865" cy="455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6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情感表達</a:t>
          </a:r>
          <a:r>
            <a:rPr lang="en-US" sz="1700" kern="1200" dirty="0" smtClean="0"/>
            <a:t> </a:t>
          </a:r>
          <a:r>
            <a:rPr lang="en-US" altLang="zh-TW" sz="1700" kern="1200" dirty="0" smtClean="0"/>
            <a:t>(affect displays)</a:t>
          </a:r>
          <a:endParaRPr lang="zh-TW" altLang="en-US" sz="17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772301" y="1593887"/>
        <a:ext cx="3840865" cy="455562"/>
      </dsp:txXfrm>
    </dsp:sp>
    <dsp:sp modelId="{8A16A1BD-95AF-49D4-A8F3-EE307EA4CC9E}">
      <dsp:nvSpPr>
        <dsp:cNvPr id="0" name=""/>
        <dsp:cNvSpPr/>
      </dsp:nvSpPr>
      <dsp:spPr>
        <a:xfrm>
          <a:off x="487574" y="1536942"/>
          <a:ext cx="569453" cy="569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91884-7890-42C2-94ED-69FD02257D00}">
      <dsp:nvSpPr>
        <dsp:cNvPr id="0" name=""/>
        <dsp:cNvSpPr/>
      </dsp:nvSpPr>
      <dsp:spPr>
        <a:xfrm>
          <a:off x="672109" y="2277013"/>
          <a:ext cx="3941057" cy="455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6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調整</a:t>
          </a:r>
          <a:r>
            <a:rPr lang="en-US" sz="1700" kern="1200" dirty="0" smtClean="0"/>
            <a:t> </a:t>
          </a:r>
          <a:r>
            <a:rPr lang="en-US" altLang="zh-TW" sz="1700" kern="1200" dirty="0" smtClean="0"/>
            <a:t>(regulators) </a:t>
          </a:r>
          <a:endParaRPr lang="zh-TW" altLang="en-US" sz="17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672109" y="2277013"/>
        <a:ext cx="3941057" cy="455562"/>
      </dsp:txXfrm>
    </dsp:sp>
    <dsp:sp modelId="{B4CE29DF-6332-4B9F-9C12-7DDEFB601EDB}">
      <dsp:nvSpPr>
        <dsp:cNvPr id="0" name=""/>
        <dsp:cNvSpPr/>
      </dsp:nvSpPr>
      <dsp:spPr>
        <a:xfrm>
          <a:off x="387382" y="2220068"/>
          <a:ext cx="569453" cy="569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C86C1-D176-4813-B848-2AD851756A4C}">
      <dsp:nvSpPr>
        <dsp:cNvPr id="0" name=""/>
        <dsp:cNvSpPr/>
      </dsp:nvSpPr>
      <dsp:spPr>
        <a:xfrm>
          <a:off x="345666" y="2960139"/>
          <a:ext cx="4267500" cy="4555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60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適應</a:t>
          </a:r>
          <a:r>
            <a:rPr lang="en-US" sz="1700" kern="1200" dirty="0" smtClean="0"/>
            <a:t> </a:t>
          </a:r>
          <a:r>
            <a:rPr lang="en-US" altLang="zh-TW" sz="1700" kern="1200" dirty="0" smtClean="0"/>
            <a:t>(adaptors)</a:t>
          </a:r>
          <a:endParaRPr lang="zh-TW" altLang="en-US" sz="1700" kern="1200" dirty="0" smtClean="0">
            <a:latin typeface="Adobe 繁黑體 Std B" pitchFamily="34" charset="-120"/>
            <a:ea typeface="Adobe 繁黑體 Std B" pitchFamily="34" charset="-120"/>
          </a:endParaRPr>
        </a:p>
      </dsp:txBody>
      <dsp:txXfrm>
        <a:off x="345666" y="2960139"/>
        <a:ext cx="4267500" cy="455562"/>
      </dsp:txXfrm>
    </dsp:sp>
    <dsp:sp modelId="{A7786C67-616B-4AE8-87B7-335ABCA70EF9}">
      <dsp:nvSpPr>
        <dsp:cNvPr id="0" name=""/>
        <dsp:cNvSpPr/>
      </dsp:nvSpPr>
      <dsp:spPr>
        <a:xfrm>
          <a:off x="60939" y="2903193"/>
          <a:ext cx="569453" cy="569453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11C46-7EC9-420B-BFC4-580E20FA0412}">
      <dsp:nvSpPr>
        <dsp:cNvPr id="0" name=""/>
        <dsp:cNvSpPr/>
      </dsp:nvSpPr>
      <dsp:spPr>
        <a:xfrm>
          <a:off x="191973" y="191829"/>
          <a:ext cx="732177" cy="7321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0362F7-64D5-4965-853C-C79DA1BE2E26}">
      <dsp:nvSpPr>
        <dsp:cNvPr id="0" name=""/>
        <dsp:cNvSpPr/>
      </dsp:nvSpPr>
      <dsp:spPr>
        <a:xfrm>
          <a:off x="558062" y="191829"/>
          <a:ext cx="3906434" cy="73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0070C0"/>
              </a:solidFill>
            </a:rPr>
            <a:t>(</a:t>
          </a:r>
          <a:r>
            <a:rPr lang="zh-TW" altLang="en-US" sz="2800" kern="1200" dirty="0" smtClean="0">
              <a:solidFill>
                <a:srgbClr val="0070C0"/>
              </a:solidFill>
            </a:rPr>
            <a:t>一</a:t>
          </a:r>
          <a:r>
            <a:rPr lang="en-US" altLang="zh-TW" sz="2800" kern="1200" dirty="0" smtClean="0">
              <a:solidFill>
                <a:srgbClr val="0070C0"/>
              </a:solidFill>
            </a:rPr>
            <a:t>) </a:t>
          </a:r>
          <a:r>
            <a:rPr lang="zh-TW" altLang="en-US" sz="2800" kern="1200" dirty="0" smtClean="0">
              <a:solidFill>
                <a:srgbClr val="0070C0"/>
              </a:solidFill>
            </a:rPr>
            <a:t>親密的距離</a:t>
          </a:r>
          <a:endParaRPr lang="zh-TW" altLang="en-US" sz="2800" kern="12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558062" y="191829"/>
        <a:ext cx="3906434" cy="732177"/>
      </dsp:txXfrm>
    </dsp:sp>
    <dsp:sp modelId="{9EDCBA2B-F467-4358-987B-A067A3E60705}">
      <dsp:nvSpPr>
        <dsp:cNvPr id="0" name=""/>
        <dsp:cNvSpPr/>
      </dsp:nvSpPr>
      <dsp:spPr>
        <a:xfrm>
          <a:off x="191973" y="924006"/>
          <a:ext cx="732177" cy="732177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63021C-F63E-4278-AF60-62AC2DCC728F}">
      <dsp:nvSpPr>
        <dsp:cNvPr id="0" name=""/>
        <dsp:cNvSpPr/>
      </dsp:nvSpPr>
      <dsp:spPr>
        <a:xfrm>
          <a:off x="558062" y="924006"/>
          <a:ext cx="3906434" cy="73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0070C0"/>
              </a:solidFill>
            </a:rPr>
            <a:t>(</a:t>
          </a:r>
          <a:r>
            <a:rPr lang="zh-TW" altLang="en-US" sz="2800" kern="1200" dirty="0" smtClean="0">
              <a:solidFill>
                <a:srgbClr val="0070C0"/>
              </a:solidFill>
            </a:rPr>
            <a:t>二</a:t>
          </a:r>
          <a:r>
            <a:rPr lang="en-US" altLang="zh-TW" sz="2800" kern="1200" dirty="0" smtClean="0">
              <a:solidFill>
                <a:srgbClr val="0070C0"/>
              </a:solidFill>
            </a:rPr>
            <a:t>) </a:t>
          </a:r>
          <a:r>
            <a:rPr lang="zh-TW" altLang="en-US" sz="2800" kern="1200" dirty="0" smtClean="0">
              <a:solidFill>
                <a:srgbClr val="0070C0"/>
              </a:solidFill>
            </a:rPr>
            <a:t>個人的距離</a:t>
          </a:r>
          <a:endParaRPr lang="zh-TW" altLang="en-US" sz="2800" kern="12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558062" y="924006"/>
        <a:ext cx="3906434" cy="732177"/>
      </dsp:txXfrm>
    </dsp:sp>
    <dsp:sp modelId="{9B1A142E-A8FA-490F-9C51-6B426388B734}">
      <dsp:nvSpPr>
        <dsp:cNvPr id="0" name=""/>
        <dsp:cNvSpPr/>
      </dsp:nvSpPr>
      <dsp:spPr>
        <a:xfrm>
          <a:off x="191973" y="1656184"/>
          <a:ext cx="732177" cy="732177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BF9873-F3BA-4162-93BA-717F733BD496}">
      <dsp:nvSpPr>
        <dsp:cNvPr id="0" name=""/>
        <dsp:cNvSpPr/>
      </dsp:nvSpPr>
      <dsp:spPr>
        <a:xfrm>
          <a:off x="558062" y="1656184"/>
          <a:ext cx="3906434" cy="73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smtClean="0">
              <a:solidFill>
                <a:srgbClr val="0070C0"/>
              </a:solidFill>
            </a:rPr>
            <a:t>(</a:t>
          </a:r>
          <a:r>
            <a:rPr lang="zh-TW" altLang="en-US" sz="2800" kern="1200" smtClean="0">
              <a:solidFill>
                <a:srgbClr val="0070C0"/>
              </a:solidFill>
            </a:rPr>
            <a:t>三</a:t>
          </a:r>
          <a:r>
            <a:rPr lang="en-US" altLang="zh-TW" sz="2800" kern="1200" smtClean="0">
              <a:solidFill>
                <a:srgbClr val="0070C0"/>
              </a:solidFill>
            </a:rPr>
            <a:t>) </a:t>
          </a:r>
          <a:r>
            <a:rPr lang="zh-TW" altLang="en-US" sz="2800" kern="1200" smtClean="0">
              <a:solidFill>
                <a:srgbClr val="0070C0"/>
              </a:solidFill>
            </a:rPr>
            <a:t>社會的距離</a:t>
          </a:r>
          <a:endParaRPr lang="zh-TW" altLang="en-US" sz="2800" kern="12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558062" y="1656184"/>
        <a:ext cx="3906434" cy="732177"/>
      </dsp:txXfrm>
    </dsp:sp>
    <dsp:sp modelId="{0B2BF233-A1D5-4369-952F-05B760182AD8}">
      <dsp:nvSpPr>
        <dsp:cNvPr id="0" name=""/>
        <dsp:cNvSpPr/>
      </dsp:nvSpPr>
      <dsp:spPr>
        <a:xfrm>
          <a:off x="191973" y="2388361"/>
          <a:ext cx="732177" cy="73217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9AAD19-5890-4E53-9906-E459D3279B7D}">
      <dsp:nvSpPr>
        <dsp:cNvPr id="0" name=""/>
        <dsp:cNvSpPr/>
      </dsp:nvSpPr>
      <dsp:spPr>
        <a:xfrm>
          <a:off x="558062" y="2388361"/>
          <a:ext cx="3906434" cy="732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smtClean="0">
              <a:solidFill>
                <a:srgbClr val="0070C0"/>
              </a:solidFill>
            </a:rPr>
            <a:t>(</a:t>
          </a:r>
          <a:r>
            <a:rPr lang="zh-TW" altLang="en-US" sz="2800" kern="1200" smtClean="0">
              <a:solidFill>
                <a:srgbClr val="0070C0"/>
              </a:solidFill>
            </a:rPr>
            <a:t>四</a:t>
          </a:r>
          <a:r>
            <a:rPr lang="en-US" altLang="zh-TW" sz="2800" kern="1200" smtClean="0">
              <a:solidFill>
                <a:srgbClr val="0070C0"/>
              </a:solidFill>
            </a:rPr>
            <a:t>) </a:t>
          </a:r>
          <a:r>
            <a:rPr lang="zh-TW" altLang="en-US" sz="2800" kern="1200" smtClean="0">
              <a:solidFill>
                <a:srgbClr val="0070C0"/>
              </a:solidFill>
            </a:rPr>
            <a:t>公眾的距離</a:t>
          </a:r>
          <a:endParaRPr lang="zh-TW" altLang="en-US" sz="2800" kern="12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558062" y="2388361"/>
        <a:ext cx="3906434" cy="732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11C46-7EC9-420B-BFC4-580E20FA0412}">
      <dsp:nvSpPr>
        <dsp:cNvPr id="0" name=""/>
        <dsp:cNvSpPr/>
      </dsp:nvSpPr>
      <dsp:spPr>
        <a:xfrm>
          <a:off x="167694" y="765"/>
          <a:ext cx="611685" cy="61168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10362F7-64D5-4965-853C-C79DA1BE2E26}">
      <dsp:nvSpPr>
        <dsp:cNvPr id="0" name=""/>
        <dsp:cNvSpPr/>
      </dsp:nvSpPr>
      <dsp:spPr>
        <a:xfrm>
          <a:off x="473536" y="765"/>
          <a:ext cx="3263565" cy="61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0070C0"/>
              </a:solidFill>
            </a:rPr>
            <a:t>(</a:t>
          </a:r>
          <a:r>
            <a:rPr lang="zh-TW" altLang="en-US" sz="2800" kern="1200" dirty="0" smtClean="0">
              <a:solidFill>
                <a:srgbClr val="0070C0"/>
              </a:solidFill>
            </a:rPr>
            <a:t>一</a:t>
          </a:r>
          <a:r>
            <a:rPr lang="en-US" altLang="zh-TW" sz="2800" kern="1200" dirty="0" smtClean="0">
              <a:solidFill>
                <a:srgbClr val="0070C0"/>
              </a:solidFill>
            </a:rPr>
            <a:t>) </a:t>
          </a:r>
          <a:r>
            <a:rPr lang="zh-TW" altLang="en-US" sz="2800" kern="1200" dirty="0" smtClean="0">
              <a:solidFill>
                <a:srgbClr val="0070C0"/>
              </a:solidFill>
            </a:rPr>
            <a:t>空間的裝飾</a:t>
          </a:r>
          <a:endParaRPr lang="zh-TW" altLang="en-US" sz="2800" kern="12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473536" y="765"/>
        <a:ext cx="3263565" cy="611685"/>
      </dsp:txXfrm>
    </dsp:sp>
    <dsp:sp modelId="{9EDCBA2B-F467-4358-987B-A067A3E60705}">
      <dsp:nvSpPr>
        <dsp:cNvPr id="0" name=""/>
        <dsp:cNvSpPr/>
      </dsp:nvSpPr>
      <dsp:spPr>
        <a:xfrm>
          <a:off x="167694" y="612450"/>
          <a:ext cx="611685" cy="611685"/>
        </a:xfrm>
        <a:prstGeom prst="ellipse">
          <a:avLst/>
        </a:prstGeom>
        <a:solidFill>
          <a:schemeClr val="accent2">
            <a:alpha val="50000"/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63021C-F63E-4278-AF60-62AC2DCC728F}">
      <dsp:nvSpPr>
        <dsp:cNvPr id="0" name=""/>
        <dsp:cNvSpPr/>
      </dsp:nvSpPr>
      <dsp:spPr>
        <a:xfrm>
          <a:off x="473536" y="612450"/>
          <a:ext cx="3263565" cy="61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0070C0"/>
              </a:solidFill>
            </a:rPr>
            <a:t>(</a:t>
          </a:r>
          <a:r>
            <a:rPr lang="zh-TW" altLang="en-US" sz="2800" kern="1200" dirty="0" smtClean="0">
              <a:solidFill>
                <a:srgbClr val="0070C0"/>
              </a:solidFill>
            </a:rPr>
            <a:t>二</a:t>
          </a:r>
          <a:r>
            <a:rPr lang="en-US" altLang="zh-TW" sz="2800" kern="1200" dirty="0" smtClean="0">
              <a:solidFill>
                <a:srgbClr val="0070C0"/>
              </a:solidFill>
            </a:rPr>
            <a:t>) </a:t>
          </a:r>
          <a:r>
            <a:rPr lang="zh-TW" altLang="en-US" sz="2800" kern="1200" dirty="0" smtClean="0">
              <a:solidFill>
                <a:srgbClr val="0070C0"/>
              </a:solidFill>
            </a:rPr>
            <a:t>色彩</a:t>
          </a:r>
          <a:endParaRPr lang="zh-TW" altLang="en-US" sz="2800" kern="1200" dirty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473536" y="612450"/>
        <a:ext cx="3263565" cy="611685"/>
      </dsp:txXfrm>
    </dsp:sp>
    <dsp:sp modelId="{9B1A142E-A8FA-490F-9C51-6B426388B734}">
      <dsp:nvSpPr>
        <dsp:cNvPr id="0" name=""/>
        <dsp:cNvSpPr/>
      </dsp:nvSpPr>
      <dsp:spPr>
        <a:xfrm>
          <a:off x="167694" y="1224136"/>
          <a:ext cx="611685" cy="611685"/>
        </a:xfrm>
        <a:prstGeom prst="ellipse">
          <a:avLst/>
        </a:prstGeom>
        <a:solidFill>
          <a:schemeClr val="accent2">
            <a:alpha val="50000"/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BF9873-F3BA-4162-93BA-717F733BD496}">
      <dsp:nvSpPr>
        <dsp:cNvPr id="0" name=""/>
        <dsp:cNvSpPr/>
      </dsp:nvSpPr>
      <dsp:spPr>
        <a:xfrm>
          <a:off x="473536" y="1224136"/>
          <a:ext cx="3263565" cy="61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0070C0"/>
              </a:solidFill>
            </a:rPr>
            <a:t>(</a:t>
          </a:r>
          <a:r>
            <a:rPr lang="zh-TW" altLang="en-US" sz="2800" kern="1200" dirty="0" smtClean="0">
              <a:solidFill>
                <a:srgbClr val="0070C0"/>
              </a:solidFill>
            </a:rPr>
            <a:t>三</a:t>
          </a:r>
          <a:r>
            <a:rPr lang="en-US" altLang="zh-TW" sz="2800" kern="1200" dirty="0" smtClean="0">
              <a:solidFill>
                <a:srgbClr val="0070C0"/>
              </a:solidFill>
            </a:rPr>
            <a:t>) </a:t>
          </a:r>
          <a:r>
            <a:rPr lang="zh-TW" altLang="en-US" sz="2800" kern="1200" dirty="0" smtClean="0">
              <a:solidFill>
                <a:srgbClr val="0070C0"/>
              </a:solidFill>
            </a:rPr>
            <a:t>穿著與裝飾品</a:t>
          </a:r>
          <a:endParaRPr lang="zh-TW" altLang="en-US" sz="2800" kern="12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473536" y="1224136"/>
        <a:ext cx="3263565" cy="611685"/>
      </dsp:txXfrm>
    </dsp:sp>
    <dsp:sp modelId="{0B2BF233-A1D5-4369-952F-05B760182AD8}">
      <dsp:nvSpPr>
        <dsp:cNvPr id="0" name=""/>
        <dsp:cNvSpPr/>
      </dsp:nvSpPr>
      <dsp:spPr>
        <a:xfrm>
          <a:off x="167694" y="1835821"/>
          <a:ext cx="611685" cy="611685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9AAD19-5890-4E53-9906-E459D3279B7D}">
      <dsp:nvSpPr>
        <dsp:cNvPr id="0" name=""/>
        <dsp:cNvSpPr/>
      </dsp:nvSpPr>
      <dsp:spPr>
        <a:xfrm>
          <a:off x="473536" y="1835821"/>
          <a:ext cx="3263565" cy="61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0070C0"/>
              </a:solidFill>
            </a:rPr>
            <a:t>(</a:t>
          </a:r>
          <a:r>
            <a:rPr lang="zh-TW" altLang="en-US" sz="2800" kern="1200" dirty="0" smtClean="0">
              <a:solidFill>
                <a:srgbClr val="0070C0"/>
              </a:solidFill>
            </a:rPr>
            <a:t>四</a:t>
          </a:r>
          <a:r>
            <a:rPr lang="en-US" altLang="zh-TW" sz="2800" kern="1200" dirty="0" smtClean="0">
              <a:solidFill>
                <a:srgbClr val="0070C0"/>
              </a:solidFill>
            </a:rPr>
            <a:t>) </a:t>
          </a:r>
          <a:r>
            <a:rPr lang="zh-TW" altLang="en-US" sz="2800" kern="1200" dirty="0" smtClean="0">
              <a:solidFill>
                <a:srgbClr val="0070C0"/>
              </a:solidFill>
            </a:rPr>
            <a:t>髮型</a:t>
          </a:r>
          <a:endParaRPr lang="zh-TW" altLang="en-US" sz="2800" kern="1200" dirty="0" smtClean="0">
            <a:solidFill>
              <a:srgbClr val="0070C0"/>
            </a:solidFill>
            <a:latin typeface="Adobe 繁黑體 Std B" pitchFamily="34" charset="-120"/>
            <a:ea typeface="Adobe 繁黑體 Std B" pitchFamily="34" charset="-120"/>
          </a:endParaRPr>
        </a:p>
      </dsp:txBody>
      <dsp:txXfrm>
        <a:off x="473536" y="1835821"/>
        <a:ext cx="3263565" cy="611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825F2-E9B2-478C-8717-40A78D17A382}" type="datetimeFigureOut">
              <a:rPr lang="zh-TW" altLang="en-US" smtClean="0"/>
              <a:pPr/>
              <a:t>2019/6/6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7A1A8-C861-434F-8AE9-CA20953F31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96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PPT SAMPLE\新下載ppt 範本\119\119\01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" y="-1"/>
            <a:ext cx="9143564" cy="685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DF1C0A-15A1-4D7D-B188-6403F4EED71E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2D9EF-2D54-41F4-99CE-37F9FA769ACE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9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000B44-DD69-4991-9E84-F1F8939638E0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890EF-39A5-420A-910E-BEA3A1C5019E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8588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53433-59CF-44D7-B557-EDA25605B80E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FBF59-0BA6-4307-AACE-A686F158B1D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316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2400"/>
              </a:spcBef>
              <a:buClr>
                <a:srgbClr val="0070C0"/>
              </a:buClr>
              <a:buFont typeface="Wingdings" pitchFamily="2" charset="2"/>
              <a:buChar char="ü"/>
              <a:defRPr sz="2800" baseline="0"/>
            </a:lvl1pPr>
            <a:lvl2pPr>
              <a:spcBef>
                <a:spcPts val="2400"/>
              </a:spcBef>
              <a:defRPr sz="2800" baseline="0"/>
            </a:lvl2pPr>
            <a:lvl3pPr>
              <a:spcBef>
                <a:spcPts val="2400"/>
              </a:spcBef>
              <a:defRPr sz="2800" baseline="0"/>
            </a:lvl3pPr>
            <a:lvl4pPr>
              <a:spcBef>
                <a:spcPts val="2400"/>
              </a:spcBef>
              <a:defRPr sz="2800" baseline="0"/>
            </a:lvl4pPr>
            <a:lvl5pPr>
              <a:spcBef>
                <a:spcPts val="2400"/>
              </a:spcBef>
              <a:defRPr sz="28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E3847-DDD2-4493-A36C-BC1A4D24432C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F2FFD-C33F-4C5D-92D0-1EFC1AC84ABB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031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A17F8E-0638-44C3-A36D-E665280D9B39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3B62-636E-4F9C-8F18-965AC7CC11C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940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053F2D-12A9-4B76-897B-862D378ED0C3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B2BC4-2601-404A-8617-D34F51F2648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26333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A7795B-8713-4C3F-A940-5955A46E0892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CB7E-8602-4583-B66E-4B1612BCB8B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52368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3A5B88-4108-41CC-BC89-EB6F97611496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BDE33-046A-4130-AA75-BC685922C70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4955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D3B6D-CABD-4630-92D4-4C5D5A6A3291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B5403-804D-4D3E-885D-FF5352B6A6CA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81570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3CFCA-97E5-4AF1-A1D2-CD0D81DE7920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9B03-BFD3-48D5-839A-1B09FF5799A3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19177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99BEB-A4C8-4673-BE50-4EF341D9D879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24086-3BB5-4C86-B848-6CE7EFB8958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6060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PPT SAMPLE\新下載ppt 範本\119\119\03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93" y="-27565"/>
            <a:ext cx="9337158" cy="68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476672"/>
            <a:ext cx="84352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44824"/>
            <a:ext cx="8435280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dirty="0" smtClean="0"/>
              <a:t>Cliquez pour modifier les styles du texte du masque</a:t>
            </a:r>
          </a:p>
          <a:p>
            <a:pPr lvl="1"/>
            <a:r>
              <a:rPr lang="fr-FR" altLang="zh-TW" dirty="0" smtClean="0"/>
              <a:t>Deuxième niveau</a:t>
            </a:r>
          </a:p>
          <a:p>
            <a:pPr lvl="2"/>
            <a:r>
              <a:rPr lang="fr-FR" altLang="zh-TW" dirty="0" smtClean="0"/>
              <a:t>Troisième niveau</a:t>
            </a:r>
          </a:p>
          <a:p>
            <a:pPr lvl="3"/>
            <a:r>
              <a:rPr lang="fr-FR" altLang="zh-TW" dirty="0" smtClean="0"/>
              <a:t>Quatrième niveau</a:t>
            </a:r>
          </a:p>
          <a:p>
            <a:pPr lvl="4"/>
            <a:r>
              <a:rPr lang="fr-FR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112D21A-AE4B-4013-A6AD-88EAAA4CB219}" type="datetimeFigureOut">
              <a:rPr lang="fr-FR" altLang="zh-TW"/>
              <a:pPr/>
              <a:t>06/06/2019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087F47-0288-421C-B36B-627BEA1E29D8}" type="slidenum">
              <a:rPr lang="fr-FR" altLang="zh-TW"/>
              <a:pPr/>
              <a:t>‹#›</a:t>
            </a:fld>
            <a:endParaRPr lang="fr-FR" altLang="zh-TW"/>
          </a:p>
        </p:txBody>
      </p:sp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9867"/>
            <a:ext cx="2152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fr-FR" altLang="zh-TW" sz="4400" b="1" kern="1200" dirty="0" smtClean="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ts val="2400"/>
        </a:spcBef>
        <a:spcAft>
          <a:spcPct val="0"/>
        </a:spcAft>
        <a:buFont typeface="Arial" charset="0"/>
        <a:buChar char="»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boe.chc.edu.tw/sub/education_05/upfile/ABA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iki.mbalib.com/zh-tw/%E5%89%AF%E8%AF%AD%E8%A8%80%E6%B2%9F%E9%80%9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雲朵形圖說文字 6"/>
          <p:cNvSpPr/>
          <p:nvPr/>
        </p:nvSpPr>
        <p:spPr>
          <a:xfrm>
            <a:off x="539552" y="3140969"/>
            <a:ext cx="4061489" cy="1925064"/>
          </a:xfrm>
          <a:prstGeom prst="cloudCallout">
            <a:avLst>
              <a:gd name="adj1" fmla="val 65375"/>
              <a:gd name="adj2" fmla="val 415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altLang="zh-TW" sz="4000" b="1" i="1" dirty="0">
                <a:solidFill>
                  <a:srgbClr val="7030A0"/>
                </a:solidFill>
              </a:rPr>
              <a:t>Chapter </a:t>
            </a:r>
            <a:r>
              <a:rPr lang="en-US" altLang="zh-TW" sz="4000" b="1" i="1" dirty="0" smtClean="0">
                <a:solidFill>
                  <a:srgbClr val="7030A0"/>
                </a:solidFill>
              </a:rPr>
              <a:t>6</a:t>
            </a:r>
            <a:r>
              <a:rPr lang="fr-CA" altLang="zh-TW" sz="4000" b="1" i="1" dirty="0" smtClean="0">
                <a:solidFill>
                  <a:srgbClr val="7030A0"/>
                </a:solidFill>
              </a:rPr>
              <a:t> </a:t>
            </a:r>
            <a:endParaRPr lang="zh-TW" altLang="en-US" sz="4000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52" y="836712"/>
            <a:ext cx="3207127" cy="53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95536" y="5157192"/>
            <a:ext cx="8460433" cy="1368152"/>
          </a:xfrm>
        </p:spPr>
        <p:txBody>
          <a:bodyPr/>
          <a:lstStyle/>
          <a:p>
            <a:pPr algn="ctr"/>
            <a:r>
              <a:rPr lang="zh-TW" altLang="en-US" sz="5400" dirty="0" smtClean="0">
                <a:solidFill>
                  <a:schemeClr val="accent6">
                    <a:lumMod val="75000"/>
                  </a:schemeClr>
                </a:solidFill>
              </a:rPr>
              <a:t>非語言</a:t>
            </a:r>
            <a:r>
              <a:rPr lang="zh-TW" altLang="en-US" sz="5400" dirty="0">
                <a:solidFill>
                  <a:schemeClr val="accent6">
                    <a:lumMod val="75000"/>
                  </a:schemeClr>
                </a:solidFill>
              </a:rPr>
              <a:t>與人際溝通</a:t>
            </a:r>
            <a:endParaRPr lang="fr-FR" altLang="zh-TW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457200" y="1571647"/>
            <a:ext cx="8258204" cy="5000625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三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情感表達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 smtClean="0"/>
              <a:t>肢體動作在有意或無意間，均會透露你的情感。</a:t>
            </a:r>
            <a:endParaRPr lang="en-US" altLang="zh-TW" dirty="0" smtClean="0"/>
          </a:p>
          <a:p>
            <a:pPr>
              <a:lnSpc>
                <a:spcPts val="30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四</a:t>
            </a:r>
            <a:r>
              <a:rPr lang="en-US" altLang="zh-TW" dirty="0" smtClean="0">
                <a:solidFill>
                  <a:srgbClr val="0070C0"/>
                </a:solidFill>
              </a:rPr>
              <a:t>) </a:t>
            </a:r>
            <a:r>
              <a:rPr lang="zh-TW" altLang="en-US" dirty="0" smtClean="0">
                <a:solidFill>
                  <a:srgbClr val="0070C0"/>
                </a:solidFill>
              </a:rPr>
              <a:t>調整行為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 smtClean="0"/>
              <a:t>肢體動作的調整行為是當你在與人交談時，你會以肢體的動作來監視、維持或控制談話者如何再說下去的一種非語言的表現方式。</a:t>
            </a:r>
            <a:endParaRPr lang="en-US" altLang="zh-TW" dirty="0" smtClean="0"/>
          </a:p>
          <a:p>
            <a:pPr>
              <a:lnSpc>
                <a:spcPts val="30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五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  <a:hlinkClick r:id="rId2"/>
              </a:rPr>
              <a:t>適應行為</a:t>
            </a:r>
            <a:endParaRPr lang="zh-TW" altLang="en-US" dirty="0">
              <a:solidFill>
                <a:srgbClr val="0070C0"/>
              </a:solidFill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/>
              <a:t>適應行為是依據你個人的需求而設計的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P153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86313"/>
          </a:xfrm>
        </p:spPr>
        <p:txBody>
          <a:bodyPr/>
          <a:lstStyle/>
          <a:p>
            <a:pPr>
              <a:lnSpc>
                <a:spcPts val="32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二、臉部表情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200"/>
              </a:lnSpc>
            </a:pPr>
            <a:r>
              <a:rPr lang="zh-TW" altLang="en-US" dirty="0" smtClean="0"/>
              <a:t>在人際互動中的非語言溝通中，臉部表情是最容易被察覺，也最容易表現你的情緒，許多非語言傳播的研究者均主張，臉部表情至少可傳達十種情緒反應。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P154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6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86313"/>
          </a:xfrm>
        </p:spPr>
        <p:txBody>
          <a:bodyPr/>
          <a:lstStyle/>
          <a:p>
            <a:pPr>
              <a:lnSpc>
                <a:spcPts val="32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三、眼神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200"/>
              </a:lnSpc>
            </a:pPr>
            <a:r>
              <a:rPr lang="zh-TW" altLang="en-US" dirty="0" smtClean="0"/>
              <a:t>有人喜歡以「眉目傳情」來表示兩位戀人的愛情電波，眼神接觸的剎那，似乎讓人無所遁形，因此眼睛被視為非常重要的非語言溝通的方式。</a:t>
            </a:r>
            <a:endParaRPr lang="en-US" altLang="zh-TW" dirty="0" smtClean="0"/>
          </a:p>
          <a:p>
            <a:pPr eaLnBrk="0" hangingPunct="0">
              <a:lnSpc>
                <a:spcPts val="3200"/>
              </a:lnSpc>
            </a:pPr>
            <a:r>
              <a:rPr lang="zh-TW" altLang="en-US" dirty="0" smtClean="0"/>
              <a:t>眼神的溝通也會透露階級的訊息，在某些宗教中，下階層的人對上階層的人說話時，眼神不可直視。凡此種種都是眼神所傳達的非語言溝通。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P154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四、</a:t>
            </a:r>
            <a:r>
              <a:rPr lang="zh-TW" altLang="en-US" sz="3200" b="1" dirty="0" smtClean="0">
                <a:solidFill>
                  <a:srgbClr val="000099"/>
                </a:solidFill>
                <a:hlinkClick r:id="rId2"/>
              </a:rPr>
              <a:t>副語言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所謂副語言</a:t>
            </a:r>
            <a:r>
              <a:rPr lang="en-US" dirty="0" smtClean="0"/>
              <a:t> </a:t>
            </a:r>
            <a:r>
              <a:rPr lang="en-US" altLang="zh-TW" dirty="0" smtClean="0"/>
              <a:t>(paralanguage) </a:t>
            </a:r>
            <a:r>
              <a:rPr lang="zh-TW" altLang="en-US" dirty="0" smtClean="0"/>
              <a:t>是非口語聲音的訊息，它是指你如何陳述某些內容，而不是你說了什麼。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P155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五、空間距離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人類互動時的空間距離，可透露出彼此間的關係。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807365084"/>
              </p:ext>
            </p:extLst>
          </p:nvPr>
        </p:nvGraphicFramePr>
        <p:xfrm>
          <a:off x="2179206" y="3140968"/>
          <a:ext cx="44644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P155</a:t>
            </a:r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kumimoji="0" lang="zh-TW" altLang="en-US">
              <a:latin typeface="Georgia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01" y="2305066"/>
            <a:ext cx="7229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580408" y="1268760"/>
            <a:ext cx="1672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P157</a:t>
            </a:r>
            <a:endParaRPr lang="zh-TW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六、身體外貌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長相是天生的，我們無法去控制它，不過當我們與他人進行溝通時，身體的外貌很容易建立初步的印象。</a:t>
            </a:r>
            <a:endParaRPr lang="en-US" altLang="zh-TW" dirty="0" smtClean="0"/>
          </a:p>
          <a:p>
            <a:pPr>
              <a:lnSpc>
                <a:spcPts val="3300"/>
              </a:lnSpc>
            </a:pPr>
            <a:r>
              <a:rPr lang="zh-TW" altLang="en-US" dirty="0" smtClean="0"/>
              <a:t>不過俗話說「路遙知馬力，日久見人心」，雖然長相在人際互動的第一印象產生影響，但如果自恃自己長相好，而忽略其他與人的相處之道，或對自己長相過於自卑而不補強其他方面之不足，人際間的關係自然就每況愈下了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P157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七、人為因素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人為因素就是人們所製造某些形式的物件，所傳遞的訊息。包括：空間的裝飾、色彩、衣著、裝飾品、頭髮樣式等，都是人為因素可傳達的非語言訊息。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656318211"/>
              </p:ext>
            </p:extLst>
          </p:nvPr>
        </p:nvGraphicFramePr>
        <p:xfrm>
          <a:off x="2699792" y="4149080"/>
          <a:ext cx="374441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P158</a:t>
            </a:r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281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000099"/>
                </a:solidFill>
              </a:rPr>
              <a:t>八、</a:t>
            </a:r>
            <a:r>
              <a:rPr lang="zh-TW" altLang="en-US" sz="3200" b="1" dirty="0" smtClean="0">
                <a:solidFill>
                  <a:srgbClr val="000099"/>
                </a:solidFill>
              </a:rPr>
              <a:t>沉默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r>
              <a:rPr lang="zh-TW" altLang="en-US" dirty="0"/>
              <a:t>沉默能夠傳達出</a:t>
            </a:r>
            <a:r>
              <a:rPr lang="zh-TW" altLang="en-US" dirty="0" smtClean="0"/>
              <a:t>更有力的</a:t>
            </a:r>
            <a:r>
              <a:rPr lang="zh-TW" altLang="en-US" dirty="0"/>
              <a:t>訊息，它所代表的意義端看溝通當時的</a:t>
            </a:r>
            <a:r>
              <a:rPr lang="zh-TW" altLang="en-US" dirty="0" smtClean="0"/>
              <a:t>狀況而</a:t>
            </a:r>
            <a:r>
              <a:rPr lang="zh-TW" altLang="en-US" dirty="0"/>
              <a:t>定。</a:t>
            </a:r>
            <a:endParaRPr lang="zh-TW" altLang="en-US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P159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435280" cy="1143000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660033"/>
                </a:solidFill>
              </a:rPr>
              <a:t>FIN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內容版面配置區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SzPct val="80000"/>
            </a:pPr>
            <a:r>
              <a:rPr lang="zh-TW" altLang="en-US" dirty="0" smtClean="0"/>
              <a:t>根據社會科學家的研究，人的情感性訊息</a:t>
            </a:r>
            <a:r>
              <a:rPr lang="en-US" altLang="zh-TW" dirty="0" smtClean="0"/>
              <a:t>93% </a:t>
            </a:r>
            <a:r>
              <a:rPr lang="zh-TW" altLang="en-US" dirty="0" smtClean="0"/>
              <a:t>來自於非語言部分，換言之，非語言的溝通，在我們對別人的行為所產生的感覺，扮演著重要的角色。</a:t>
            </a:r>
          </a:p>
        </p:txBody>
      </p:sp>
      <p:sp>
        <p:nvSpPr>
          <p:cNvPr id="2" name="矩形 1"/>
          <p:cNvSpPr/>
          <p:nvPr/>
        </p:nvSpPr>
        <p:spPr>
          <a:xfrm>
            <a:off x="7092280" y="836712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P146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62915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一、非語言溝通較具信任感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非語言溝通是人類古老的溝通方式，遠古時代人類未使用文字與語言之前，即以比手畫腳等非語言來進行溝通，嬰兒以哭聲、笑聲等，來表示他們的情感與需求，就是因為非語言溝通的原始與直接的反應，讓人們對非語言溝通較有信任感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0"/>
              </a:spcBef>
            </a:pP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二、非語言溝通的情緒表達具有效力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非語言的溝通行為，讓別人更能瞭解我們的情緒狀態。非語言的溝通可以不藉由語言直接傳達訊息，讓溝通更為快速。</a:t>
            </a:r>
          </a:p>
        </p:txBody>
      </p:sp>
      <p:sp>
        <p:nvSpPr>
          <p:cNvPr id="6" name="標題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dirty="0"/>
              <a:t>第一</a:t>
            </a:r>
            <a:r>
              <a:rPr lang="zh-TW" altLang="en-US" dirty="0" smtClean="0"/>
              <a:t>節 非</a:t>
            </a:r>
            <a:r>
              <a:rPr lang="zh-TW" altLang="en-US" dirty="0"/>
              <a:t>語言的符號</a:t>
            </a:r>
            <a:r>
              <a:rPr lang="zh-TW" altLang="en-US" dirty="0" smtClean="0"/>
              <a:t>溝通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三、非語言溝通的表達具普遍性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不同語言的溝通成員必須花更多時間，學習對方的語言才能進行溝通。</a:t>
            </a: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四、非語言溝通是持續不斷的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當我們開口說話，語言溝通就進行著，停止說話則語言溝通就停止；但非語言溝通不同，無論你是否開口都是持續不斷進行著，即使你停止說話，我們的眼神、肢體動作、臉部表情，仍繼續透露訊息。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</a:t>
            </a:r>
            <a:r>
              <a:rPr lang="zh-TW" altLang="en-US" dirty="0" smtClean="0"/>
              <a:t>節 非</a:t>
            </a:r>
            <a:r>
              <a:rPr lang="zh-TW" altLang="en-US" dirty="0"/>
              <a:t>語言的符號</a:t>
            </a:r>
            <a:r>
              <a:rPr lang="zh-TW" altLang="en-US" dirty="0" smtClean="0"/>
              <a:t>溝通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12776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229600" cy="4324350"/>
          </a:xfrm>
        </p:spPr>
        <p:txBody>
          <a:bodyPr/>
          <a:lstStyle/>
          <a:p>
            <a:pPr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五、非語言溝通經多種管道出現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>
              <a:lnSpc>
                <a:spcPts val="3300"/>
              </a:lnSpc>
            </a:pPr>
            <a:r>
              <a:rPr lang="zh-TW" altLang="en-US" dirty="0" smtClean="0"/>
              <a:t>非語言溝通會透過多種管道一起出現，當我們極度興奮時，會手舞足蹈、眉開眼笑，說話的聲音會顯得高亢且輕快。也就是我們以各種的非語言方式，表現出興奮的感受。</a:t>
            </a: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1143000"/>
          </a:xfrm>
        </p:spPr>
        <p:txBody>
          <a:bodyPr/>
          <a:lstStyle/>
          <a:p>
            <a:r>
              <a:rPr lang="zh-TW" altLang="en-US" dirty="0"/>
              <a:t>第一</a:t>
            </a:r>
            <a:r>
              <a:rPr lang="zh-TW" altLang="en-US" dirty="0" smtClean="0"/>
              <a:t>節 非</a:t>
            </a:r>
            <a:r>
              <a:rPr lang="zh-TW" altLang="en-US" dirty="0"/>
              <a:t>語言的符號</a:t>
            </a:r>
            <a:r>
              <a:rPr lang="zh-TW" altLang="en-US" dirty="0" smtClean="0"/>
              <a:t>溝通 </a:t>
            </a:r>
            <a:r>
              <a:rPr lang="en-US" altLang="zh-TW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P149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56408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457200" y="1800225"/>
            <a:ext cx="8686800" cy="4324350"/>
          </a:xfrm>
        </p:spPr>
        <p:txBody>
          <a:bodyPr/>
          <a:lstStyle/>
          <a:p>
            <a:pPr>
              <a:lnSpc>
                <a:spcPts val="3300"/>
              </a:lnSpc>
              <a:buSzPct val="80000"/>
            </a:pPr>
            <a:r>
              <a:rPr lang="zh-TW" altLang="en-US" dirty="0" smtClean="0"/>
              <a:t>研究指出，人類的溝通行為，其非語言部分佔了整體溝通意義的</a:t>
            </a:r>
            <a:r>
              <a:rPr lang="en-US" altLang="zh-TW" dirty="0" smtClean="0"/>
              <a:t>65% ~93%</a:t>
            </a:r>
            <a:r>
              <a:rPr lang="zh-TW" altLang="en-US" dirty="0" smtClean="0"/>
              <a:t>，不過溝通的過程中常是語言與非語言兩者交互或同時存在。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332656"/>
            <a:ext cx="9396536" cy="1143000"/>
          </a:xfrm>
        </p:spPr>
        <p:txBody>
          <a:bodyPr/>
          <a:lstStyle/>
          <a:p>
            <a:r>
              <a:rPr lang="zh-TW" altLang="en-US" sz="4000" dirty="0"/>
              <a:t>第二節　非語言與語言溝通的互動關係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962599" y="3429000"/>
            <a:ext cx="7218802" cy="2520280"/>
            <a:chOff x="1044116" y="0"/>
            <a:chExt cx="4932547" cy="2088232"/>
          </a:xfrm>
        </p:grpSpPr>
        <p:sp>
          <p:nvSpPr>
            <p:cNvPr id="6" name="矩形 5"/>
            <p:cNvSpPr/>
            <p:nvPr/>
          </p:nvSpPr>
          <p:spPr>
            <a:xfrm>
              <a:off x="1044116" y="0"/>
              <a:ext cx="4932547" cy="2088232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矩形 6"/>
            <p:cNvSpPr/>
            <p:nvPr/>
          </p:nvSpPr>
          <p:spPr>
            <a:xfrm>
              <a:off x="1400834" y="526993"/>
              <a:ext cx="4484133" cy="991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>
                <a:lnSpc>
                  <a:spcPts val="3300"/>
                </a:lnSpc>
                <a:spcBef>
                  <a:spcPts val="1200"/>
                </a:spcBef>
                <a:buFont typeface="Georgia" pitchFamily="18" charset="0"/>
                <a:buNone/>
              </a:pPr>
              <a:r>
                <a:rPr lang="zh-TW" altLang="en-US" sz="2400" b="1" dirty="0">
                  <a:solidFill>
                    <a:srgbClr val="000099"/>
                  </a:solidFill>
                </a:rPr>
                <a:t>一、非語言溝通可取代或補充語言溝通之不足</a:t>
              </a:r>
              <a:endParaRPr lang="en-US" altLang="zh-TW" sz="2400" b="1" dirty="0">
                <a:solidFill>
                  <a:srgbClr val="000099"/>
                </a:solidFill>
              </a:endParaRPr>
            </a:p>
            <a:p>
              <a:pPr>
                <a:lnSpc>
                  <a:spcPts val="3300"/>
                </a:lnSpc>
                <a:spcBef>
                  <a:spcPts val="1200"/>
                </a:spcBef>
                <a:buFont typeface="Georgia" pitchFamily="18" charset="0"/>
                <a:buNone/>
              </a:pPr>
              <a:r>
                <a:rPr lang="zh-TW" altLang="en-US" sz="2400" b="1" dirty="0">
                  <a:solidFill>
                    <a:srgbClr val="000099"/>
                  </a:solidFill>
                </a:rPr>
                <a:t>二、非語言溝通可強化語言溝通</a:t>
              </a:r>
              <a:endParaRPr lang="en-US" altLang="zh-TW" sz="2400" b="1" dirty="0">
                <a:solidFill>
                  <a:srgbClr val="000099"/>
                </a:solidFill>
              </a:endParaRPr>
            </a:p>
            <a:p>
              <a:pPr>
                <a:lnSpc>
                  <a:spcPts val="3300"/>
                </a:lnSpc>
                <a:spcBef>
                  <a:spcPts val="1200"/>
                </a:spcBef>
                <a:buFont typeface="Georgia" pitchFamily="18" charset="0"/>
                <a:buNone/>
              </a:pPr>
              <a:r>
                <a:rPr lang="zh-TW" altLang="en-US" sz="2400" b="1" dirty="0">
                  <a:solidFill>
                    <a:srgbClr val="000099"/>
                  </a:solidFill>
                </a:rPr>
                <a:t>三、非語言溝通重複語言溝通</a:t>
              </a:r>
              <a:endParaRPr lang="en-US" altLang="zh-TW" sz="2400" b="1" dirty="0">
                <a:solidFill>
                  <a:srgbClr val="000099"/>
                </a:solidFill>
              </a:endParaRPr>
            </a:p>
            <a:p>
              <a:pPr>
                <a:lnSpc>
                  <a:spcPts val="3300"/>
                </a:lnSpc>
                <a:spcBef>
                  <a:spcPts val="1200"/>
                </a:spcBef>
                <a:buFont typeface="Georgia" pitchFamily="18" charset="0"/>
                <a:buNone/>
              </a:pPr>
              <a:r>
                <a:rPr lang="zh-TW" altLang="en-US" sz="2400" b="1" dirty="0">
                  <a:solidFill>
                    <a:srgbClr val="000099"/>
                  </a:solidFill>
                </a:rPr>
                <a:t>四、非語言溝通與語言溝通相互</a:t>
              </a:r>
              <a:r>
                <a:rPr lang="zh-TW" altLang="en-US" sz="2400" b="1" dirty="0" smtClean="0">
                  <a:solidFill>
                    <a:srgbClr val="000099"/>
                  </a:solidFill>
                </a:rPr>
                <a:t>矛盾</a:t>
              </a:r>
              <a:endParaRPr lang="zh-TW" altLang="en-US" sz="24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P149</a:t>
            </a:r>
            <a:endParaRPr lang="zh-TW" altLang="en-US" sz="36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997" y="1107708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xfrm>
            <a:off x="0" y="332656"/>
            <a:ext cx="9396536" cy="1143000"/>
          </a:xfrm>
        </p:spPr>
        <p:txBody>
          <a:bodyPr/>
          <a:lstStyle/>
          <a:p>
            <a:r>
              <a:rPr lang="zh-TW" altLang="en-US" sz="4000" dirty="0"/>
              <a:t>第二節　非語言與語言溝通的互動關係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810895" cy="546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580408" y="1268760"/>
            <a:ext cx="1312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P151</a:t>
            </a:r>
            <a:endParaRPr lang="zh-TW" altLang="en-US" sz="3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9192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357158" y="1571612"/>
            <a:ext cx="8867328" cy="4324350"/>
          </a:xfrm>
        </p:spPr>
        <p:txBody>
          <a:bodyPr/>
          <a:lstStyle/>
          <a:p>
            <a:pPr eaLnBrk="0" hangingPunct="0">
              <a:lnSpc>
                <a:spcPts val="3300"/>
              </a:lnSpc>
              <a:buFont typeface="Georgia" pitchFamily="18" charset="0"/>
              <a:buNone/>
            </a:pPr>
            <a:r>
              <a:rPr lang="zh-TW" altLang="en-US" sz="3200" b="1" dirty="0" smtClean="0">
                <a:solidFill>
                  <a:srgbClr val="000099"/>
                </a:solidFill>
              </a:rPr>
              <a:t>一、肢體動作</a:t>
            </a:r>
            <a:endParaRPr lang="en-US" altLang="zh-TW" sz="3200" b="1" dirty="0" smtClean="0">
              <a:solidFill>
                <a:srgbClr val="000099"/>
              </a:solidFill>
            </a:endParaRPr>
          </a:p>
          <a:p>
            <a:pPr eaLnBrk="0" hangingPunct="0">
              <a:lnSpc>
                <a:spcPts val="3300"/>
              </a:lnSpc>
            </a:pPr>
            <a:r>
              <a:rPr lang="zh-TW" altLang="en-US" dirty="0" smtClean="0"/>
              <a:t>我們藉著自己的肢體動作，發出我們自己如何看待自己的信號。研究非語言訊息的學者將肢體動作分為五種：</a:t>
            </a:r>
            <a:r>
              <a:rPr lang="en-US" altLang="zh-TW" dirty="0" smtClean="0"/>
              <a:t>52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944126767"/>
              </p:ext>
            </p:extLst>
          </p:nvPr>
        </p:nvGraphicFramePr>
        <p:xfrm>
          <a:off x="2214546" y="3214686"/>
          <a:ext cx="466171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P152</a:t>
            </a:r>
            <a:endParaRPr lang="zh-TW" altLang="en-US" sz="3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9505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357158" y="1643050"/>
            <a:ext cx="8572560" cy="4324350"/>
          </a:xfrm>
        </p:spPr>
        <p:txBody>
          <a:bodyPr/>
          <a:lstStyle/>
          <a:p>
            <a:pPr eaLnBrk="0" hangingPunct="0">
              <a:lnSpc>
                <a:spcPts val="33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zh-TW" altLang="en-US" dirty="0" smtClean="0">
                <a:solidFill>
                  <a:srgbClr val="0070C0"/>
                </a:solidFill>
              </a:rPr>
              <a:t>一</a:t>
            </a:r>
            <a:r>
              <a:rPr lang="en-US" altLang="zh-TW" dirty="0" smtClean="0">
                <a:solidFill>
                  <a:srgbClr val="0070C0"/>
                </a:solidFill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</a:rPr>
              <a:t> 象徵行為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eaLnBrk="0" hangingPunct="0">
              <a:lnSpc>
                <a:spcPts val="3300"/>
              </a:lnSpc>
              <a:spcBef>
                <a:spcPts val="600"/>
              </a:spcBef>
            </a:pPr>
            <a:r>
              <a:rPr lang="zh-TW" altLang="en-US" dirty="0" smtClean="0"/>
              <a:t>象徵是肢體動作中，具有相當特殊的語文意義。例如，以</a:t>
            </a:r>
            <a:r>
              <a:rPr lang="en-US" altLang="zh-TW" dirty="0" smtClean="0"/>
              <a:t>V</a:t>
            </a:r>
            <a:r>
              <a:rPr lang="zh-TW" altLang="en-US" dirty="0" smtClean="0"/>
              <a:t>的手勢，代表勝利；將食指放在緊閉的嘴唇上，代表「請安靜」。</a:t>
            </a:r>
            <a:endParaRPr lang="en-US" altLang="zh-TW" dirty="0" smtClean="0"/>
          </a:p>
          <a:p>
            <a:pPr eaLnBrk="0" hangingPunct="0">
              <a:lnSpc>
                <a:spcPts val="3300"/>
              </a:lnSpc>
              <a:spcBef>
                <a:spcPts val="600"/>
              </a:spcBef>
            </a:pPr>
            <a:endParaRPr lang="en-US" altLang="zh-TW" dirty="0" smtClean="0"/>
          </a:p>
          <a:p>
            <a:pPr>
              <a:lnSpc>
                <a:spcPts val="3000"/>
              </a:lnSpc>
              <a:spcBef>
                <a:spcPts val="600"/>
              </a:spcBef>
              <a:buFont typeface="Georgia" pitchFamily="18" charset="0"/>
              <a:buNone/>
            </a:pPr>
            <a:r>
              <a:rPr lang="en-US" altLang="zh-TW" dirty="0">
                <a:solidFill>
                  <a:srgbClr val="0070C0"/>
                </a:solidFill>
              </a:rPr>
              <a:t>(</a:t>
            </a:r>
            <a:r>
              <a:rPr lang="zh-TW" altLang="en-US" dirty="0">
                <a:solidFill>
                  <a:srgbClr val="0070C0"/>
                </a:solidFill>
              </a:rPr>
              <a:t>二</a:t>
            </a:r>
            <a:r>
              <a:rPr lang="en-US" altLang="zh-TW" dirty="0">
                <a:solidFill>
                  <a:srgbClr val="0070C0"/>
                </a:solidFill>
              </a:rPr>
              <a:t>) </a:t>
            </a:r>
            <a:r>
              <a:rPr lang="zh-TW" altLang="en-US" dirty="0">
                <a:solidFill>
                  <a:srgbClr val="0070C0"/>
                </a:solidFill>
              </a:rPr>
              <a:t>說明行為</a:t>
            </a:r>
            <a:endParaRPr lang="en-US" altLang="zh-TW" dirty="0">
              <a:solidFill>
                <a:srgbClr val="0070C0"/>
              </a:solidFill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zh-TW" altLang="en-US" dirty="0"/>
              <a:t>說明經常與口語行為同時出現，它可以協助你的口語溝通更生動、有趣，及引起收聽者的注意，並加強你說話時的可信度或補充口語的不足。</a:t>
            </a:r>
            <a:endParaRPr lang="en-US" altLang="zh-TW" dirty="0"/>
          </a:p>
          <a:p>
            <a:pPr eaLnBrk="0" hangingPunct="0">
              <a:lnSpc>
                <a:spcPts val="3300"/>
              </a:lnSpc>
            </a:pPr>
            <a:endParaRPr lang="zh-TW" altLang="en-US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第三節　非語言溝通的類型</a:t>
            </a:r>
          </a:p>
        </p:txBody>
      </p:sp>
      <p:sp>
        <p:nvSpPr>
          <p:cNvPr id="4" name="矩形 3"/>
          <p:cNvSpPr/>
          <p:nvPr/>
        </p:nvSpPr>
        <p:spPr>
          <a:xfrm>
            <a:off x="7580408" y="1268760"/>
            <a:ext cx="1563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P152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23" y="1268760"/>
            <a:ext cx="87657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"/>
        <a:ea typeface="標楷體"/>
        <a:cs typeface=""/>
      </a:majorFont>
      <a:minorFont>
        <a:latin typeface="Lucida Sans Unicode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1086</Words>
  <Application>Microsoft Office PowerPoint</Application>
  <PresentationFormat>如螢幕大小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119</vt:lpstr>
      <vt:lpstr>非語言與人際溝通</vt:lpstr>
      <vt:lpstr>PowerPoint 簡報</vt:lpstr>
      <vt:lpstr>第一節 非語言的符號溝通 P146</vt:lpstr>
      <vt:lpstr>第一節 非語言的符號溝通 P147</vt:lpstr>
      <vt:lpstr>第一節 非語言的符號溝通 P149</vt:lpstr>
      <vt:lpstr>第二節　非語言與語言溝通的互動關係</vt:lpstr>
      <vt:lpstr>第二節　非語言與語言溝通的互動關係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第三節　非語言溝通的類型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user1</dc:creator>
  <cp:lastModifiedBy>JUDE</cp:lastModifiedBy>
  <cp:revision>85</cp:revision>
  <dcterms:created xsi:type="dcterms:W3CDTF">2016-07-13T08:05:24Z</dcterms:created>
  <dcterms:modified xsi:type="dcterms:W3CDTF">2019-06-06T10:05:00Z</dcterms:modified>
</cp:coreProperties>
</file>