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04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4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84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53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3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11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6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79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24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5833-EECD-4E21-97CF-15ED285B4F8D}" type="datetimeFigureOut">
              <a:rPr lang="zh-TW" altLang="en-US" smtClean="0"/>
              <a:t>2014/4/8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A713-46A0-4116-935B-DF4441DE2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17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zh.wikipedia.org/wiki/File:Su_shi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link.photo.pchome.com.tw/s08/evanes0417/39/1246951919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000108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快樂花仙子</a:t>
            </a:r>
            <a:endParaRPr lang="zh-TW" altLang="en-US" sz="5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55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1803.img.pp.sohu.com.cn/images/blog/2011/11/4/7/19/u64420591_13429ba9e34g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7205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5976" y="1600200"/>
            <a:ext cx="4788024" cy="452596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CN" altLang="en-US" sz="2800" b="1" dirty="0" smtClean="0">
                <a:latin typeface="標楷體" pitchFamily="65" charset="-120"/>
                <a:ea typeface="標楷體" pitchFamily="65" charset="-120"/>
              </a:rPr>
              <a:t>食豬肉</a:t>
            </a:r>
            <a:r>
              <a:rPr lang="en-US" altLang="zh-CN" sz="2800" b="1" dirty="0" smtClean="0">
                <a:latin typeface="標楷體" pitchFamily="65" charset="-120"/>
                <a:ea typeface="標楷體" pitchFamily="65" charset="-120"/>
              </a:rPr>
              <a:t>》—</a:t>
            </a:r>
            <a:r>
              <a:rPr lang="zh-CN" altLang="en-US" sz="2800" b="1" dirty="0" smtClean="0">
                <a:latin typeface="標楷體" pitchFamily="65" charset="-120"/>
                <a:ea typeface="標楷體" pitchFamily="65" charset="-120"/>
              </a:rPr>
              <a:t>宋</a:t>
            </a:r>
            <a:r>
              <a:rPr lang="en-US" altLang="zh-CN" sz="2800" b="1" dirty="0" smtClean="0">
                <a:latin typeface="標楷體" pitchFamily="65" charset="-120"/>
                <a:ea typeface="標楷體" pitchFamily="65" charset="-120"/>
              </a:rPr>
              <a:t>·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蘇軾</a:t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黃州好豬肉，價錢如糞土。</a:t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富者不肯吃，貧者不解煮。</a:t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慢著火，少著水，火候足時它自美。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每日起來打一碗，飽得自家君莫管。</a:t>
            </a:r>
            <a:endParaRPr lang="zh-CN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4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dpzx.net/uploadfile/article/uploadfile/201009/2010092510530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"/>
            <a:ext cx="9144000" cy="652272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蘇東坡原籍四川眉山，在湖北黃州任團練副使時曾經常做此肉。有詩為證：“黃州好豬肉，價錢如糞土。富者不肯食，貧者不知煮。慢著火，少著水，火候足時味自美”。而杭州人也因蘇東坡曾任杭州知府而自豪。東坡在任時修湖堤、浚西湖，做了不少實事，還將自己做肉的“獨家秘方”貢獻出來，流傳後世。</a:t>
            </a:r>
            <a:endParaRPr lang="zh-CN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22" name="Picture 2" descr="http://images.epochhk.com/20100105/b7-5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11213" cy="4464496"/>
          </a:xfrm>
          <a:prstGeom prst="rect">
            <a:avLst/>
          </a:prstGeom>
          <a:noFill/>
        </p:spPr>
      </p:pic>
      <p:pic>
        <p:nvPicPr>
          <p:cNvPr id="81924" name="Picture 4" descr="Photobucke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6399528" cy="130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Picture 2" descr="attachments/200712/700867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en-US" altLang="zh-CN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於潛僧綠筠軒</a:t>
            </a:r>
            <a:r>
              <a:rPr lang="en-US" altLang="zh-CN" b="1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寧可食無肉，不可居無竹。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無肉令人瘦，無竹令人俗。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人瘦尚可肥，士俗不可醫。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傍人笑此言，似高還似癡。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若對此君仍大嚼，世間那有揚州鶴？</a:t>
            </a:r>
            <a:endParaRPr lang="zh-CN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Photobuck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41168"/>
            <a:ext cx="6192688" cy="1229595"/>
          </a:xfrm>
          <a:prstGeom prst="rect">
            <a:avLst/>
          </a:prstGeom>
          <a:noFill/>
        </p:spPr>
      </p:pic>
      <p:pic>
        <p:nvPicPr>
          <p:cNvPr id="5124" name="Picture 4" descr="Photobuck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451717" cy="883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6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茅屋故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99"/>
            <a:ext cx="9144000" cy="687219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杜甫故居就掩映在青翠的竹林中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6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成都杜甫故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60145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r>
              <a:rPr lang="zh-TW" altLang="en-US" b="1" dirty="0" smtClean="0"/>
              <a:t>成都杜甫故居圖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1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這年頭沒老師敢再給學生吃</a:t>
            </a:r>
            <a:r>
              <a:rPr lang="en-US" altLang="zh-TW" dirty="0" smtClean="0"/>
              <a:t>"</a:t>
            </a:r>
            <a:r>
              <a:rPr lang="zh-TW" altLang="en-US" dirty="0" smtClean="0"/>
              <a:t>竹筍炒肉絲</a:t>
            </a:r>
            <a:r>
              <a:rPr lang="en-US" altLang="zh-TW" dirty="0" smtClean="0"/>
              <a:t>"</a:t>
            </a:r>
            <a:r>
              <a:rPr lang="zh-TW" altLang="en-US" dirty="0" smtClean="0"/>
              <a:t>了。以前上學考試少一分打一下，懷念的滋味，呵呵。</a:t>
            </a:r>
          </a:p>
        </p:txBody>
      </p:sp>
      <p:pic>
        <p:nvPicPr>
          <p:cNvPr id="1026" name="Picture 2" descr="http://2.bp.blogspot.com/_mwxqZbxGd6o/TCLKtXDwzZI/AAAAAAAAAGA/Dvy1hnp9DVY/s640/DSC0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602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4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460851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據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晉書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·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王徽之傳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記載，</a:t>
            </a:r>
            <a:r>
              <a:rPr lang="zh-CN" altLang="en-US" b="1" dirty="0" smtClean="0">
                <a:latin typeface="標楷體" pitchFamily="65" charset="-120"/>
                <a:ea typeface="標楷體" pitchFamily="65" charset="-120"/>
              </a:rPr>
              <a:t>王羲之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的兒子王徽之，為人高雅，生性喜竹。有一次，他寄居在一座空宅中，便馬上令人種竹。有人問其原故，他不予正面解釋，“但嘯詠指竹曰：‘何可一日無此君！’”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這“可使食無肉，不可使居無竹”便是借此典而頌</a:t>
            </a:r>
            <a:r>
              <a:rPr lang="zh-TW" altLang="en-US" sz="2000" u="sng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於潛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僧。因為典故中有著那樣一位丰采卓異的形象，詩入又用了“可”、“不可”這樣的選擇而肯定的語氣，一位超然不俗的高僧形象便立刻躍然紙上。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Photo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733256"/>
            <a:ext cx="5343209" cy="66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0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“若對此君仍大嚼，世間那有揚州鶴！”“此君”，用王徽之“何可一日無此君”語，即指竹。“大嚼”，語出</a:t>
            </a:r>
            <a:r>
              <a:rPr lang="zh-CN" altLang="en-US" sz="2800" b="1" dirty="0" smtClean="0">
                <a:latin typeface="標楷體" pitchFamily="65" charset="-120"/>
                <a:ea typeface="標楷體" pitchFamily="65" charset="-120"/>
              </a:rPr>
              <a:t>曹植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與吳質書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：“過屠門而大嚼，雖不得肉，貴且快意。”“揚州鶴”，語出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殷芸小說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，故事的大意是，有客相從，各言所志，有的是想當揚州刺史，有的是願多置錢財，有的是想騎鶴上天，成為神仙。其中一人說：他想“腰纏十萬貫，騎鶴上揚州”，兼得升官、發財、成仙之利。詩意謂：</a:t>
            </a:r>
            <a:r>
              <a:rPr lang="zh-TW" altLang="en-US" sz="2800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又想種竹而得清高之名，又要面竹而大嚼甘味，人間何處有“腰纏十萬貫，騎鶴上揚州”這等美事。名節高的人難得厚富，厚富的人難得名高；做作的人無暇學仙，得道的人無暇作官；食肉的人無高節，高節的人不食肉；兩種好處都不能兼得，多種好處就更不能兼得了。</a:t>
            </a:r>
            <a:endParaRPr lang="zh-TW" altLang="en-US" sz="2800" b="1" dirty="0">
              <a:solidFill>
                <a:srgbClr val="0066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ao-chi.tw.rakuten-static.com/products/products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76256" cy="687625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東坡肉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7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首詩以五言為主，以議論為主。但由於適當採用了散文化的句式（如“不可使居無竹”、“若對此君仍大嚼”等）以及賦的某些表現手法（如以對白方式發議論等），因而能於議論中見丰采，議論中有波瀾，議論中寓形象。</a:t>
            </a:r>
            <a:r>
              <a:rPr lang="zh-CN" altLang="en-US" b="1" dirty="0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極善於借題發揮，有豐富的聯想力，</a:t>
            </a:r>
            <a:r>
              <a:rPr lang="zh-TW" altLang="en-US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能於平凡的題目中別出新意，吐語不凡，此詩即是一例。</a:t>
            </a:r>
            <a:endParaRPr lang="zh-TW" altLang="en-US" dirty="0">
              <a:solidFill>
                <a:srgbClr val="0066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9" name="Picture 1" descr="Photobuck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637853" cy="180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35758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於潛僧綠筠軒</a:t>
            </a:r>
            <a:r>
              <a:rPr lang="en-US" altLang="zh-CN" b="1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寧可食無肉，不可居無竹。</a:t>
            </a:r>
            <a:b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無肉令人瘦，無竹令人俗。</a:t>
            </a:r>
            <a:b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人瘦尚可肥，士俗不可醫。</a:t>
            </a:r>
            <a:b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傍人笑此言，似高還似癡。</a:t>
            </a:r>
            <a:b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若對此君仍大嚼，世間那有揚州鶴？</a:t>
            </a:r>
            <a:endParaRPr lang="zh-CN" altLang="en-US" b="1" dirty="0" smtClean="0">
              <a:solidFill>
                <a:srgbClr val="0066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948" name="Picture 4" descr="Photo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428875" cy="357190"/>
          </a:xfrm>
          <a:prstGeom prst="rect">
            <a:avLst/>
          </a:prstGeom>
          <a:noFill/>
        </p:spPr>
      </p:pic>
      <p:pic>
        <p:nvPicPr>
          <p:cNvPr id="82950" name="Picture 6" descr="Photo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428728" y="4714884"/>
            <a:ext cx="6048672" cy="593007"/>
          </a:xfrm>
          <a:prstGeom prst="rect">
            <a:avLst/>
          </a:prstGeom>
          <a:noFill/>
        </p:spPr>
      </p:pic>
      <p:pic>
        <p:nvPicPr>
          <p:cNvPr id="82952" name="Picture 8" descr="Photobu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643578"/>
            <a:ext cx="27527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8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52" y="571480"/>
            <a:ext cx="7143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可使食無肉，不可居無竹。</a:t>
            </a:r>
            <a:b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無肉令人瘦，無竹令人俗。</a:t>
            </a:r>
            <a:b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人瘦尚可肥，俗士不可醫。</a:t>
            </a:r>
            <a:b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傍人笑此言，似高還似痴。</a:t>
            </a:r>
            <a:b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若對此君仍大嚼，世間那有揚州鶴！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（宋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於潛僧綠筠軒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</a:rPr>
              <a:t>飲食的時候可以沒有豬肉，但是居住的地方不可以沒有種植竹子。沒有豬肉只會讓人變瘦，沒有竹子則讓人變的俗氣。人變瘦了還能夠再度增肥，但是俗氣的人可就無法可醫了。旁人笑我的這些話，像在故作清高，也像是痴言痴語。若是對著竹子還作出大嚼豬肉這等殺風景的事，就如同揚州太守與騎鶴化仙兩者得兼，世間哪有這個道理！？</a:t>
            </a:r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026" name="Picture 2" descr="Bamboo_interfacel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36157"/>
            <a:ext cx="4429124" cy="3321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8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52120" y="1556792"/>
            <a:ext cx="3322712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4994" name="Picture 2" descr="http://pic.baike.soso.com/p/20110423/20110423143440-320709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853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0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TW" b="1" dirty="0" smtClean="0"/>
              <a:t>蘇軾</a:t>
            </a:r>
            <a:r>
              <a:rPr lang="zh-TW" altLang="zh-TW" dirty="0" smtClean="0"/>
              <a:t>（1037</a:t>
            </a:r>
            <a:r>
              <a:rPr lang="en-US" altLang="zh-TW" dirty="0" smtClean="0"/>
              <a:t>. </a:t>
            </a:r>
            <a:r>
              <a:rPr lang="zh-TW" altLang="zh-TW" dirty="0" smtClean="0"/>
              <a:t>1</a:t>
            </a:r>
            <a:r>
              <a:rPr lang="en-US" altLang="zh-TW" dirty="0" smtClean="0"/>
              <a:t>. </a:t>
            </a:r>
            <a:r>
              <a:rPr lang="zh-TW" altLang="zh-TW" dirty="0" smtClean="0"/>
              <a:t>8</a:t>
            </a:r>
            <a:r>
              <a:rPr lang="en-US" altLang="zh-TW" dirty="0" smtClean="0"/>
              <a:t>.</a:t>
            </a:r>
            <a:r>
              <a:rPr lang="zh-TW" altLang="zh-TW" dirty="0" smtClean="0"/>
              <a:t>－1101</a:t>
            </a:r>
            <a:r>
              <a:rPr lang="en-US" altLang="zh-TW" dirty="0" smtClean="0"/>
              <a:t>. </a:t>
            </a:r>
            <a:r>
              <a:rPr lang="zh-TW" altLang="zh-TW" dirty="0" smtClean="0"/>
              <a:t>8</a:t>
            </a:r>
            <a:r>
              <a:rPr lang="en-US" altLang="zh-TW" dirty="0" smtClean="0"/>
              <a:t>.</a:t>
            </a:r>
            <a:r>
              <a:rPr lang="zh-TW" altLang="zh-TW" dirty="0" smtClean="0"/>
              <a:t>24</a:t>
            </a:r>
            <a:r>
              <a:rPr lang="en-US" altLang="zh-TW" dirty="0" smtClean="0"/>
              <a:t>.</a:t>
            </a:r>
            <a:r>
              <a:rPr lang="zh-TW" altLang="zh-TW" dirty="0" smtClean="0"/>
              <a:t>），字</a:t>
            </a:r>
            <a:r>
              <a:rPr lang="zh-TW" altLang="zh-TW" b="1" dirty="0" smtClean="0"/>
              <a:t>子瞻</a:t>
            </a:r>
            <a:r>
              <a:rPr lang="zh-TW" altLang="zh-TW" dirty="0" smtClean="0"/>
              <a:t>，一字</a:t>
            </a:r>
            <a:r>
              <a:rPr lang="zh-TW" altLang="zh-TW" b="1" dirty="0" smtClean="0"/>
              <a:t>和仲</a:t>
            </a:r>
            <a:r>
              <a:rPr lang="zh-TW" altLang="zh-TW" dirty="0" smtClean="0"/>
              <a:t>，號</a:t>
            </a:r>
            <a:r>
              <a:rPr lang="zh-TW" altLang="zh-TW" b="1" dirty="0" smtClean="0"/>
              <a:t>東坡居士</a:t>
            </a:r>
            <a:r>
              <a:rPr lang="zh-TW" altLang="zh-TW" dirty="0" smtClean="0"/>
              <a:t>，眉州眉山（今四川眉山市）人，中國北宋文豪。其詩，詞，賦，散文，均成就極高，且善書法和繪畫，是中國文學藝術史上罕見的全才，也是中國數千年歷史上被公認文學藝術造詣最傑出的大家之一。其散文與歐陽</a:t>
            </a:r>
            <a:r>
              <a:rPr lang="zh-TW" altLang="en-US" dirty="0" smtClean="0"/>
              <a:t>脩</a:t>
            </a:r>
            <a:r>
              <a:rPr lang="zh-TW" altLang="zh-TW" dirty="0" smtClean="0"/>
              <a:t>並稱歐蘇；詩與黃庭堅並稱蘇黃，又與陸遊並稱蘇陸；詞與辛棄疾並稱蘇辛；書法名列「蘇、黃、米、蔡」北宋四大書法家「宋四家」之一；其畫則開創了湖州畫派。</a:t>
            </a:r>
            <a:endParaRPr lang="zh-TW" altLang="zh-TW" dirty="0"/>
          </a:p>
        </p:txBody>
      </p:sp>
      <p:pic>
        <p:nvPicPr>
          <p:cNvPr id="86018" name="Picture 2" descr="Su s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2100"/>
            <a:ext cx="2915816" cy="67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qyrs.depart.hebust.edu.cn/qiyishuwu/UploadFiles_5317/201111/20111103155826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153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3106688" cy="5486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1037-1101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7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1600200"/>
            <a:ext cx="5904656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 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定風波    </a:t>
            </a:r>
            <a:r>
              <a:rPr lang="zh-CN" altLang="en-US" b="1" smtClean="0"/>
              <a:t>蘇  軾</a:t>
            </a:r>
            <a:endParaRPr lang="zh-CN" altLang="en-US" dirty="0" smtClean="0"/>
          </a:p>
          <a:p>
            <a:r>
              <a:rPr lang="zh-TW" altLang="en-US" sz="2400" dirty="0" smtClean="0"/>
              <a:t>三月七日</a:t>
            </a:r>
            <a:r>
              <a:rPr lang="zh-TW" altLang="en-US" sz="2400" dirty="0"/>
              <a:t>沙湖道中遇雨。雨具先去，同行皆狼狽</a:t>
            </a:r>
            <a:r>
              <a:rPr lang="zh-TW" altLang="en-US" sz="2400" dirty="0" smtClean="0"/>
              <a:t>，余獨</a:t>
            </a:r>
            <a:r>
              <a:rPr lang="zh-TW" altLang="en-US" sz="2400" dirty="0"/>
              <a:t>不覺。已而遂晴，故作此。</a:t>
            </a:r>
            <a:br>
              <a:rPr lang="zh-TW" altLang="en-US" sz="2400" dirty="0"/>
            </a:br>
            <a:r>
              <a:rPr lang="zh-TW" altLang="en-US" dirty="0"/>
              <a:t>　</a:t>
            </a:r>
            <a:endParaRPr lang="zh-TW" altLang="en-US" dirty="0"/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莫聽穿林打葉聲，何妨吟嘯且徐行。竹杖芒鞋輕勝馬，誰怕？一蓑煙雨任平生。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料峭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春風吹酒醒，微冷，山頭斜照卻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。回首向來蕭瑟處，歸去，也無風雨也無晴。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CN" altLang="en-US" dirty="0" smtClean="0"/>
          </a:p>
        </p:txBody>
      </p:sp>
      <p:pic>
        <p:nvPicPr>
          <p:cNvPr id="83970" name="Picture 2" descr="http://1874.img.pp.sohu.com.cn/images/blog/2011/1/11/14/19/u103080581_12e2b791943g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3275856" cy="5072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9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東坡肉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http://kao-chi.tw.rakuten-static.com/products/products02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6737"/>
            <a:ext cx="6804249" cy="4651264"/>
          </a:xfrm>
          <a:prstGeom prst="rect">
            <a:avLst/>
          </a:prstGeom>
          <a:noFill/>
        </p:spPr>
      </p:pic>
      <p:pic>
        <p:nvPicPr>
          <p:cNvPr id="66564" name="Picture 4" descr="http://kao-chi.tw.rakuten-static.com/products/products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096" y="0"/>
            <a:ext cx="256490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7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29" name="Picture 1" descr="http://05-5800396.web.tranews.com/images/Info/X012012000003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7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南宋初年的周紫芝在他的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竹坡詩話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裏有一段話說：</a:t>
            </a:r>
          </a:p>
          <a:p>
            <a:r>
              <a:rPr lang="zh-TW" altLang="en-US" dirty="0" smtClean="0"/>
              <a:t>     東坡性喜嗜豬，在黃岡時嘗戲作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食豬肉詩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云：「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黃州好豬肉，價錢如糞土；富者不肯食，貧者不解煮。慢著火，少著水，火候足時它自美。每日起來打一碗，飽得自家君莫管。</a:t>
            </a:r>
            <a:r>
              <a:rPr lang="zh-TW" altLang="en-US" dirty="0" smtClean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143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879</Words>
  <Application>Microsoft Office PowerPoint</Application>
  <PresentationFormat>如螢幕大小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快樂花仙子</vt:lpstr>
      <vt:lpstr>東坡肉</vt:lpstr>
      <vt:lpstr>PowerPoint 簡報</vt:lpstr>
      <vt:lpstr>PowerPoint 簡報</vt:lpstr>
      <vt:lpstr>1037-1101</vt:lpstr>
      <vt:lpstr>PowerPoint 簡報</vt:lpstr>
      <vt:lpstr>東坡肉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杜甫故居就掩映在青翠的竹林中</vt:lpstr>
      <vt:lpstr>成都杜甫故居圖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快樂花仙子</dc:title>
  <dc:creator>user</dc:creator>
  <cp:lastModifiedBy>chenliyao</cp:lastModifiedBy>
  <cp:revision>5</cp:revision>
  <dcterms:created xsi:type="dcterms:W3CDTF">2014-02-06T09:46:46Z</dcterms:created>
  <dcterms:modified xsi:type="dcterms:W3CDTF">2014-04-08T01:45:06Z</dcterms:modified>
</cp:coreProperties>
</file>