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0499-51D7-4545-BF81-9BC9A3949293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A98D-51D1-4A68-863B-161D760389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371725"/>
            <a:ext cx="5238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9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419225"/>
            <a:ext cx="7067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9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25050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5" y="1709738"/>
            <a:ext cx="7219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29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72009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328738"/>
            <a:ext cx="74580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7343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78771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62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2905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3038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791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何謂統計量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統計量數的目的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分配型態像一種山</a:t>
            </a:r>
            <a:r>
              <a:rPr lang="en-US" altLang="zh-TW" dirty="0" smtClean="0"/>
              <a:t>,</a:t>
            </a:r>
            <a:r>
              <a:rPr lang="zh-TW" altLang="en-US" dirty="0" smtClean="0"/>
              <a:t> 如何說明一座山的樣子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山在哪裡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GPS </a:t>
            </a:r>
            <a:r>
              <a:rPr lang="zh-TW" altLang="en-US" dirty="0" smtClean="0"/>
              <a:t>座標</a:t>
            </a:r>
            <a:r>
              <a:rPr lang="en-US" altLang="zh-TW" dirty="0" smtClean="0"/>
              <a:t>,</a:t>
            </a:r>
            <a:r>
              <a:rPr lang="zh-TW" altLang="en-US" dirty="0" smtClean="0"/>
              <a:t> 要標示哪一個點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/>
              <a:t>山脈的</a:t>
            </a:r>
            <a:r>
              <a:rPr lang="zh-TW" altLang="en-US" dirty="0" smtClean="0"/>
              <a:t>範圍</a:t>
            </a:r>
            <a:endParaRPr lang="en-US" altLang="zh-TW" dirty="0" smtClean="0"/>
          </a:p>
          <a:p>
            <a:pPr lvl="1"/>
            <a:r>
              <a:rPr lang="zh-TW" altLang="en-US" dirty="0"/>
              <a:t>山的形狀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866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3810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66738"/>
            <a:ext cx="7572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866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82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48880"/>
            <a:ext cx="4695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34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28925"/>
            <a:ext cx="78962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12435" cy="21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2905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8115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662113"/>
            <a:ext cx="74866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1971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657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286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264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933056"/>
            <a:ext cx="6038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229200"/>
            <a:ext cx="5705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869160"/>
            <a:ext cx="1285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562100"/>
            <a:ext cx="63531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281113"/>
            <a:ext cx="7543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124744"/>
            <a:ext cx="90106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048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63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2343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771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7839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229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294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962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85184"/>
            <a:ext cx="5162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495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1771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9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</Words>
  <Application>Microsoft Office PowerPoint</Application>
  <PresentationFormat>如螢幕大小 (4:3)</PresentationFormat>
  <Paragraphs>6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</cp:revision>
  <dcterms:created xsi:type="dcterms:W3CDTF">2012-05-02T02:54:00Z</dcterms:created>
  <dcterms:modified xsi:type="dcterms:W3CDTF">2014-11-13T23:55:10Z</dcterms:modified>
</cp:coreProperties>
</file>