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B977-CFAE-42BF-896E-9393DEB115FD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61A4-E568-43F6-827F-4C50863B31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70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衡量一組資料內部個體彼此間的差異程度。</a:t>
            </a:r>
            <a:endParaRPr lang="en-US" altLang="zh-TW" dirty="0" smtClean="0"/>
          </a:p>
          <a:p>
            <a:r>
              <a:rPr lang="zh-TW" altLang="en-US" dirty="0" smtClean="0"/>
              <a:t>一種作法是合計每一個數與集中趨勢量數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中位數或平均值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的距離。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變異數 </a:t>
            </a:r>
            <a:r>
              <a:rPr lang="en-US" altLang="zh-TW" dirty="0" smtClean="0"/>
              <a:t>(variance), </a:t>
            </a:r>
            <a:r>
              <a:rPr lang="zh-TW" altLang="en-US" dirty="0" smtClean="0"/>
              <a:t>標準差</a:t>
            </a:r>
            <a:r>
              <a:rPr lang="en-US" altLang="zh-TW" dirty="0" smtClean="0"/>
              <a:t>(standard deviation), </a:t>
            </a:r>
            <a:r>
              <a:rPr lang="zh-TW" altLang="en-US" dirty="0" smtClean="0"/>
              <a:t>平均絕對離差 </a:t>
            </a:r>
            <a:r>
              <a:rPr lang="en-US" altLang="zh-TW" dirty="0" smtClean="0"/>
              <a:t>(mean absolute deviation</a:t>
            </a:r>
            <a:endParaRPr lang="zh-TW" altLang="en-US" dirty="0" smtClean="0"/>
          </a:p>
          <a:p>
            <a:r>
              <a:rPr lang="zh-TW" altLang="en-US" dirty="0" smtClean="0"/>
              <a:t>另一作法則是以位置參數間的距離代表全體資料的差異程度。</a:t>
            </a:r>
          </a:p>
          <a:p>
            <a:pPr lvl="1"/>
            <a:r>
              <a:rPr lang="zh-TW" altLang="en-US" dirty="0" smtClean="0"/>
              <a:t>全距</a:t>
            </a:r>
            <a:r>
              <a:rPr lang="en-US" altLang="zh-TW" dirty="0" smtClean="0"/>
              <a:t>(range),</a:t>
            </a:r>
            <a:r>
              <a:rPr lang="zh-TW" altLang="en-US" dirty="0" smtClean="0"/>
              <a:t>四分位距</a:t>
            </a:r>
            <a:r>
              <a:rPr lang="en-US" altLang="zh-TW" dirty="0" smtClean="0"/>
              <a:t>, </a:t>
            </a:r>
            <a:r>
              <a:rPr lang="zh-TW" altLang="en-US" dirty="0" smtClean="0"/>
              <a:t>四分位差等。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419100"/>
            <a:ext cx="7077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563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5715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2486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統計量數的特性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</a:t>
            </a:r>
            <a:r>
              <a:rPr lang="zh-TW" altLang="en-US" dirty="0" smtClean="0"/>
              <a:t>以上介紹的四種分散趨勢量數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變異數</a:t>
            </a:r>
            <a:r>
              <a:rPr lang="en-US" altLang="zh-TW" dirty="0" smtClean="0"/>
              <a:t>, </a:t>
            </a:r>
            <a:r>
              <a:rPr lang="zh-TW" altLang="en-US" dirty="0" smtClean="0"/>
              <a:t>標準差</a:t>
            </a:r>
            <a:r>
              <a:rPr lang="en-US" altLang="zh-TW" dirty="0" smtClean="0"/>
              <a:t>, </a:t>
            </a:r>
            <a:r>
              <a:rPr lang="zh-TW" altLang="en-US" dirty="0" smtClean="0"/>
              <a:t>平均絕對離差和全距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有一個共通的特點</a:t>
            </a:r>
            <a:r>
              <a:rPr lang="en-US" altLang="zh-TW" dirty="0" smtClean="0"/>
              <a:t>,</a:t>
            </a:r>
            <a:r>
              <a:rPr lang="zh-TW" altLang="en-US" dirty="0" smtClean="0"/>
              <a:t>都用到資料的最大值與最小值。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容易受到極端值的影響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200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44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76390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047750"/>
            <a:ext cx="5429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5048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72425" cy="43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5772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285883" cy="45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5295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000" cy="6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755576" y="620688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說明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33538"/>
            <a:ext cx="77533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33350"/>
            <a:ext cx="77247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2714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99592" y="1484784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400" dirty="0" smtClean="0"/>
              <a:t>不同變數間的分散程度比較</a:t>
            </a:r>
            <a:r>
              <a:rPr lang="en-US" altLang="zh-TW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zh-TW" altLang="en-US" sz="2400" dirty="0" smtClean="0"/>
              <a:t>群體間同一變數</a:t>
            </a:r>
            <a:r>
              <a:rPr lang="zh-TW" altLang="en-US" sz="2400" dirty="0"/>
              <a:t>之</a:t>
            </a:r>
            <a:r>
              <a:rPr lang="zh-TW" altLang="en-US" sz="2400" dirty="0" smtClean="0"/>
              <a:t>變異比較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但變數變異受平均值影響</a:t>
            </a:r>
            <a:r>
              <a:rPr lang="en-US" altLang="zh-TW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zh-TW" altLang="en-US" sz="2400" dirty="0" smtClean="0"/>
              <a:t>上述</a:t>
            </a:r>
            <a:r>
              <a:rPr lang="zh-TW" altLang="en-US" sz="2400" dirty="0"/>
              <a:t>分散</a:t>
            </a:r>
            <a:r>
              <a:rPr lang="zh-TW" altLang="en-US" sz="2400" dirty="0" smtClean="0"/>
              <a:t>趨勢統計量數含有測量單位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受單位變化影響</a:t>
            </a:r>
            <a:endParaRPr lang="zh-TW" alt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7219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848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8771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200150"/>
            <a:ext cx="7486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819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981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604838"/>
            <a:ext cx="81057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376238"/>
            <a:ext cx="78771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7825"/>
            <a:ext cx="78581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170</Words>
  <Application>Microsoft Office PowerPoint</Application>
  <PresentationFormat>如螢幕大小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統計量數的特性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</cp:revision>
  <dcterms:created xsi:type="dcterms:W3CDTF">2012-05-02T03:49:32Z</dcterms:created>
  <dcterms:modified xsi:type="dcterms:W3CDTF">2014-11-13T23:55:15Z</dcterms:modified>
</cp:coreProperties>
</file>