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1872-B457-4C95-9C5E-306C649EE10A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14C8-87ED-4725-879A-C0BFFFFB73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1872-B457-4C95-9C5E-306C649EE10A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14C8-87ED-4725-879A-C0BFFFFB73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1872-B457-4C95-9C5E-306C649EE10A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14C8-87ED-4725-879A-C0BFFFFB73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1872-B457-4C95-9C5E-306C649EE10A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14C8-87ED-4725-879A-C0BFFFFB73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1872-B457-4C95-9C5E-306C649EE10A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14C8-87ED-4725-879A-C0BFFFFB73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1872-B457-4C95-9C5E-306C649EE10A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14C8-87ED-4725-879A-C0BFFFFB73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1872-B457-4C95-9C5E-306C649EE10A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14C8-87ED-4725-879A-C0BFFFFB73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1872-B457-4C95-9C5E-306C649EE10A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14C8-87ED-4725-879A-C0BFFFFB73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1872-B457-4C95-9C5E-306C649EE10A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14C8-87ED-4725-879A-C0BFFFFB73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1872-B457-4C95-9C5E-306C649EE10A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14C8-87ED-4725-879A-C0BFFFFB73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1872-B457-4C95-9C5E-306C649EE10A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14C8-87ED-4725-879A-C0BFFFFB73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21872-B457-4C95-9C5E-306C649EE10A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514C8-87ED-4725-879A-C0BFFFFB73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274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916832"/>
            <a:ext cx="5688632" cy="452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6962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9" y="0"/>
            <a:ext cx="7438404" cy="674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7343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780928"/>
            <a:ext cx="44386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64960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58674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492896"/>
            <a:ext cx="28479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84984"/>
            <a:ext cx="559117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 b="11765"/>
          <a:stretch>
            <a:fillRect/>
          </a:stretch>
        </p:blipFill>
        <p:spPr bwMode="auto">
          <a:xfrm>
            <a:off x="1763688" y="332657"/>
            <a:ext cx="5688632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72580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52736"/>
            <a:ext cx="13239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1295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6388" y="1652588"/>
            <a:ext cx="59912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69913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xtemp\fig3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645024"/>
            <a:ext cx="6246989" cy="2592288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32656"/>
            <a:ext cx="2619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63817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40481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75819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340768"/>
            <a:ext cx="8477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1515" y="1700808"/>
            <a:ext cx="471248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31623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60388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88840"/>
            <a:ext cx="76962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620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47712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58102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如螢幕大小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5</cp:revision>
  <dcterms:created xsi:type="dcterms:W3CDTF">2012-05-02T07:07:58Z</dcterms:created>
  <dcterms:modified xsi:type="dcterms:W3CDTF">2014-11-13T23:55:21Z</dcterms:modified>
</cp:coreProperties>
</file>