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6" r:id="rId38"/>
    <p:sldId id="297" r:id="rId39"/>
    <p:sldId id="299" r:id="rId40"/>
    <p:sldId id="301" r:id="rId41"/>
    <p:sldId id="302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5764FB-7054-486C-B289-30109642375C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CAEE44-3AAF-489B-B140-A711449AB5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第三章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敘述統計</a:t>
            </a:r>
            <a:r>
              <a:rPr lang="en-US" altLang="zh-TW" dirty="0" smtClean="0"/>
              <a:t>(II)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180" t="5533" r="12332" b="2241"/>
          <a:stretch>
            <a:fillRect/>
          </a:stretch>
        </p:blipFill>
        <p:spPr bwMode="auto">
          <a:xfrm>
            <a:off x="1043608" y="1484784"/>
            <a:ext cx="4634172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753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579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893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1583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608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6338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805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7834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5783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330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8609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7524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572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315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214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2122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3457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209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7206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7490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39787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997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89086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9597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15997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86024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30378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5391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3579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3884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0511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4735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590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9901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74213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66261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63221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8077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11570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33993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44492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2745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71992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458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2631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6815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71341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0294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2142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8762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618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1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0839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</TotalTime>
  <Words>7</Words>
  <Application>Microsoft Office PowerPoint</Application>
  <PresentationFormat>如螢幕大小 (4:3)</PresentationFormat>
  <Paragraphs>2</Paragraphs>
  <Slides>52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華麗</vt:lpstr>
      <vt:lpstr>第三章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</dc:title>
  <dc:creator>splee09</dc:creator>
  <cp:lastModifiedBy>User</cp:lastModifiedBy>
  <cp:revision>2</cp:revision>
  <dcterms:created xsi:type="dcterms:W3CDTF">2013-09-27T04:36:56Z</dcterms:created>
  <dcterms:modified xsi:type="dcterms:W3CDTF">2014-11-14T00:02:31Z</dcterms:modified>
</cp:coreProperties>
</file>