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</p:sldIdLst>
  <p:sldSz cx="9144000" cy="6858000" type="screen4x3"/>
  <p:notesSz cx="6858000" cy="9144000"/>
  <p:photoAlbum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標題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5" name="副標題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1" name="日期版面配置區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163F1A7-C0DC-412C-958F-ADD2E88C7CA0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18" name="頁尾版面配置區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27904DF-F51F-4CA5-AA9E-CD7128C771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63F1A7-C0DC-412C-958F-ADD2E88C7CA0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904DF-F51F-4CA5-AA9E-CD7128C771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163F1A7-C0DC-412C-958F-ADD2E88C7CA0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27904DF-F51F-4CA5-AA9E-CD7128C771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63F1A7-C0DC-412C-958F-ADD2E88C7CA0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904DF-F51F-4CA5-AA9E-CD7128C771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163F1A7-C0DC-412C-958F-ADD2E88C7CA0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27904DF-F51F-4CA5-AA9E-CD7128C771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63F1A7-C0DC-412C-958F-ADD2E88C7CA0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904DF-F51F-4CA5-AA9E-CD7128C771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63F1A7-C0DC-412C-958F-ADD2E88C7CA0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904DF-F51F-4CA5-AA9E-CD7128C771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63F1A7-C0DC-412C-958F-ADD2E88C7CA0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904DF-F51F-4CA5-AA9E-CD7128C771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163F1A7-C0DC-412C-958F-ADD2E88C7CA0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904DF-F51F-4CA5-AA9E-CD7128C771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63F1A7-C0DC-412C-958F-ADD2E88C7CA0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904DF-F51F-4CA5-AA9E-CD7128C771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63F1A7-C0DC-412C-958F-ADD2E88C7CA0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904DF-F51F-4CA5-AA9E-CD7128C7719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圖片版面配置區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標題版面配置區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1" name="文字版面配置區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7" name="日期版面配置區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163F1A7-C0DC-412C-958F-ADD2E88C7CA0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27904DF-F51F-4CA5-AA9E-CD7128C771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1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30852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17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02927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17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16588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1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278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17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17511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17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04533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17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43672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18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07801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18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30726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18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51572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18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62719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16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71096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18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19296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18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68827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18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26653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18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324231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18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459440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18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724581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19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174749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19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428666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19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077105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19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37380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16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446247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19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66506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19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209098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19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210971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19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72861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19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958451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19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715788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20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341482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2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579362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2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419443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2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36251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16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039091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204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2101" b="32889"/>
          <a:stretch/>
        </p:blipFill>
        <p:spPr>
          <a:xfrm>
            <a:off x="-252536" y="1556792"/>
            <a:ext cx="9144000" cy="9705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變異係數的公式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126677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2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428598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20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85148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16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96757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16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91801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17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63922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17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47331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17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299373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華麗">
  <a:themeElements>
    <a:clrScheme name="華麗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華麗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華麗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</TotalTime>
  <Words>3</Words>
  <Application>Microsoft Office PowerPoint</Application>
  <PresentationFormat>如螢幕大小 (4:3)</PresentationFormat>
  <Paragraphs>1</Paragraphs>
  <Slides>42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42</vt:i4>
      </vt:variant>
    </vt:vector>
  </HeadingPairs>
  <TitlesOfParts>
    <vt:vector size="43" baseType="lpstr">
      <vt:lpstr>華麗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  <vt:lpstr>投影片 30</vt:lpstr>
      <vt:lpstr>投影片 31</vt:lpstr>
      <vt:lpstr>投影片 32</vt:lpstr>
      <vt:lpstr>投影片 33</vt:lpstr>
      <vt:lpstr>投影片 34</vt:lpstr>
      <vt:lpstr>投影片 35</vt:lpstr>
      <vt:lpstr>投影片 36</vt:lpstr>
      <vt:lpstr>投影片 37</vt:lpstr>
      <vt:lpstr>投影片 38</vt:lpstr>
      <vt:lpstr>投影片 39</vt:lpstr>
      <vt:lpstr>變異係數的公式</vt:lpstr>
      <vt:lpstr>投影片 41</vt:lpstr>
      <vt:lpstr>投影片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splee09</dc:creator>
  <cp:lastModifiedBy>User</cp:lastModifiedBy>
  <cp:revision>1</cp:revision>
  <dcterms:created xsi:type="dcterms:W3CDTF">2013-09-27T04:43:26Z</dcterms:created>
  <dcterms:modified xsi:type="dcterms:W3CDTF">2014-11-14T00:04:06Z</dcterms:modified>
</cp:coreProperties>
</file>