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8" r:id="rId11"/>
    <p:sldId id="279" r:id="rId12"/>
    <p:sldId id="280" r:id="rId13"/>
    <p:sldId id="281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2" r:id="rId32"/>
    <p:sldId id="304" r:id="rId33"/>
    <p:sldId id="305" r:id="rId34"/>
    <p:sldId id="306" r:id="rId35"/>
    <p:sldId id="307" r:id="rId36"/>
    <p:sldId id="308" r:id="rId37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377D2A-E56F-4C30-A052-F93F02A55EE5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76F842-8751-47A4-8536-6A8A7B3921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572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840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352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97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021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590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1255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789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3729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165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01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6851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5608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2173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986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152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5831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5564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436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8865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94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916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1501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111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5525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186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5349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50817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06062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5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650"/>
          <a:stretch/>
        </p:blipFill>
        <p:spPr>
          <a:xfrm>
            <a:off x="0" y="195264"/>
            <a:ext cx="9144000" cy="4096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872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818"/>
          <a:stretch>
            <a:fillRect/>
          </a:stretch>
        </p:blipFill>
        <p:spPr bwMode="auto">
          <a:xfrm>
            <a:off x="2123728" y="620688"/>
            <a:ext cx="4905000" cy="33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75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480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180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959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927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2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94199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0</Words>
  <Application>Microsoft Office PowerPoint</Application>
  <PresentationFormat>如螢幕大小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華麗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splee09</dc:creator>
  <cp:lastModifiedBy>User</cp:lastModifiedBy>
  <cp:revision>5</cp:revision>
  <dcterms:created xsi:type="dcterms:W3CDTF">2013-09-27T04:48:51Z</dcterms:created>
  <dcterms:modified xsi:type="dcterms:W3CDTF">2014-11-13T23:57:34Z</dcterms:modified>
</cp:coreProperties>
</file>