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6" r:id="rId7"/>
    <p:sldId id="29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C75569-9AC0-4621-A9A3-803E92977094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ACBCD0-6314-43E4-B71E-61DFA46E64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第三章</a:t>
            </a:r>
            <a:r>
              <a:rPr lang="en-US" altLang="zh-TW" dirty="0" err="1" smtClean="0"/>
              <a:t>partIII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散佈圖</a:t>
            </a:r>
          </a:p>
        </p:txBody>
      </p:sp>
    </p:spTree>
    <p:extLst>
      <p:ext uri="{BB962C8B-B14F-4D97-AF65-F5344CB8AC3E}">
        <p14:creationId xmlns:p14="http://schemas.microsoft.com/office/powerpoint/2010/main" xmlns="" val="7588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225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141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959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901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04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527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728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072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641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5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2892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450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998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97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321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6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3" t="16104" r="23863" b="31828"/>
          <a:stretch/>
        </p:blipFill>
        <p:spPr>
          <a:xfrm>
            <a:off x="179512" y="0"/>
            <a:ext cx="4582391" cy="336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9015"/>
            <a:ext cx="376713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5640"/>
            <a:ext cx="521176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3" t="12587" r="26364" b="67014"/>
          <a:stretch/>
        </p:blipFill>
        <p:spPr bwMode="auto">
          <a:xfrm>
            <a:off x="4785792" y="4005064"/>
            <a:ext cx="4353791" cy="13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449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6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6" t="32496" r="7955" b="23182"/>
          <a:stretch/>
        </p:blipFill>
        <p:spPr>
          <a:xfrm>
            <a:off x="539552" y="476672"/>
            <a:ext cx="7398328" cy="286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26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9" t="10457" r="12719" b="51306"/>
          <a:stretch/>
        </p:blipFill>
        <p:spPr>
          <a:xfrm>
            <a:off x="548486" y="3717032"/>
            <a:ext cx="6691745" cy="2471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56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6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6" t="46946" r="8864" b="15279"/>
          <a:stretch/>
        </p:blipFill>
        <p:spPr>
          <a:xfrm>
            <a:off x="323528" y="476672"/>
            <a:ext cx="7232073" cy="24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292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740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22"/>
          <a:stretch/>
        </p:blipFill>
        <p:spPr>
          <a:xfrm>
            <a:off x="0" y="195264"/>
            <a:ext cx="9144000" cy="413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26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9" t="11283" r="48864" b="82932"/>
          <a:stretch/>
        </p:blipFill>
        <p:spPr>
          <a:xfrm>
            <a:off x="893617" y="620688"/>
            <a:ext cx="3678383" cy="37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459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相關係數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415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1740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8505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</TotalTime>
  <Words>7</Words>
  <Application>Microsoft Office PowerPoint</Application>
  <PresentationFormat>如螢幕大小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華麗</vt:lpstr>
      <vt:lpstr>第三章partIII</vt:lpstr>
      <vt:lpstr>投影片 2</vt:lpstr>
      <vt:lpstr>投影片 3</vt:lpstr>
      <vt:lpstr>投影片 4</vt:lpstr>
      <vt:lpstr>投影片 5</vt:lpstr>
      <vt:lpstr>投影片 6</vt:lpstr>
      <vt:lpstr>相關係數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第三章partIII</dc:title>
  <dc:creator>splee09</dc:creator>
  <cp:lastModifiedBy>User</cp:lastModifiedBy>
  <cp:revision>1</cp:revision>
  <dcterms:created xsi:type="dcterms:W3CDTF">2013-09-27T04:52:47Z</dcterms:created>
  <dcterms:modified xsi:type="dcterms:W3CDTF">2014-11-14T00:03:15Z</dcterms:modified>
</cp:coreProperties>
</file>